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7" r:id="rId8"/>
    <p:sldId id="266" r:id="rId9"/>
    <p:sldId id="269" r:id="rId10"/>
    <p:sldId id="270" r:id="rId11"/>
    <p:sldId id="271" r:id="rId12"/>
    <p:sldId id="275" r:id="rId13"/>
    <p:sldId id="276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3611"/>
    <a:srgbClr val="613C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3728" autoAdjust="0"/>
  </p:normalViewPr>
  <p:slideViewPr>
    <p:cSldViewPr>
      <p:cViewPr varScale="1">
        <p:scale>
          <a:sx n="109" d="100"/>
          <a:sy n="109" d="100"/>
        </p:scale>
        <p:origin x="169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276958306958649"/>
          <c:y val="0.20647959842645527"/>
          <c:w val="0.59586712331749969"/>
          <c:h val="0.728761455661765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Констатирующий этап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0.23</c:v>
                </c:pt>
                <c:pt idx="1">
                  <c:v>0.43000000000000027</c:v>
                </c:pt>
                <c:pt idx="2">
                  <c:v>0.3400000000000003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B-4382-9B7D-263CA9914D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8">
          <a:noFill/>
        </a:ln>
      </c:spPr>
    </c:plotArea>
    <c:legend>
      <c:legendPos val="t"/>
      <c:layout>
        <c:manualLayout>
          <c:xMode val="edge"/>
          <c:yMode val="edge"/>
          <c:x val="4.1236886205550841E-2"/>
          <c:y val="4.7880577427821598E-2"/>
          <c:w val="0.9407102683593126"/>
          <c:h val="0.17245133420822409"/>
        </c:manualLayout>
      </c:layout>
      <c:overlay val="0"/>
    </c:legend>
    <c:plotVisOnly val="1"/>
    <c:dispBlanksAs val="zero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718708024157833"/>
          <c:y val="0.32067751056860538"/>
          <c:w val="0.71553580459294253"/>
          <c:h val="0.62780896255027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Принятие</c:v>
                </c:pt>
                <c:pt idx="1">
                  <c:v>Отвержение</c:v>
                </c:pt>
                <c:pt idx="2">
                  <c:v>Кооперация</c:v>
                </c:pt>
                <c:pt idx="3">
                  <c:v>Симбиоз</c:v>
                </c:pt>
                <c:pt idx="4">
                  <c:v>Гиперсоциализация</c:v>
                </c:pt>
                <c:pt idx="5">
                  <c:v>Инфантилизация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0.31000000000000028</c:v>
                </c:pt>
                <c:pt idx="1">
                  <c:v>0.13</c:v>
                </c:pt>
                <c:pt idx="2">
                  <c:v>0.13</c:v>
                </c:pt>
                <c:pt idx="3">
                  <c:v>0.25</c:v>
                </c:pt>
                <c:pt idx="4">
                  <c:v>8.0000000000000043E-2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D-49C9-9486-42F875501C6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Принятие</c:v>
                </c:pt>
                <c:pt idx="1">
                  <c:v>Отвержение</c:v>
                </c:pt>
                <c:pt idx="2">
                  <c:v>Кооперация</c:v>
                </c:pt>
                <c:pt idx="3">
                  <c:v>Симбиоз</c:v>
                </c:pt>
                <c:pt idx="4">
                  <c:v>Гиперсоциализация</c:v>
                </c:pt>
                <c:pt idx="5">
                  <c:v>Инфантилизация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85DD-49C9-9486-42F875501C6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Принятие</c:v>
                </c:pt>
                <c:pt idx="1">
                  <c:v>Отвержение</c:v>
                </c:pt>
                <c:pt idx="2">
                  <c:v>Кооперация</c:v>
                </c:pt>
                <c:pt idx="3">
                  <c:v>Симбиоз</c:v>
                </c:pt>
                <c:pt idx="4">
                  <c:v>Гиперсоциализация</c:v>
                </c:pt>
                <c:pt idx="5">
                  <c:v>Инфантилизация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85DD-49C9-9486-42F875501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5">
          <a:noFill/>
        </a:ln>
      </c:spPr>
    </c:plotArea>
    <c:legend>
      <c:legendPos val="t"/>
      <c:layout>
        <c:manualLayout>
          <c:xMode val="edge"/>
          <c:yMode val="edge"/>
          <c:x val="0"/>
          <c:y val="4.3279365360228778E-2"/>
          <c:w val="1"/>
          <c:h val="0.20729835736825045"/>
        </c:manualLayout>
      </c:layout>
      <c:overlay val="0"/>
    </c:legend>
    <c:plotVisOnly val="1"/>
    <c:dispBlanksAs val="zero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89826789017689"/>
          <c:y val="0.23915891378200146"/>
          <c:w val="0.84496481079882113"/>
          <c:h val="0.624179056640386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0.36000000000000026</c:v>
                </c:pt>
                <c:pt idx="1">
                  <c:v>0.44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04-4AA2-893E-A4DB65370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9">
          <a:noFill/>
        </a:ln>
      </c:spPr>
    </c:plotArea>
    <c:legend>
      <c:legendPos val="t"/>
      <c:layout>
        <c:manualLayout>
          <c:xMode val="edge"/>
          <c:yMode val="edge"/>
          <c:x val="0.20348963842206313"/>
          <c:y val="2.8880873761747548E-2"/>
          <c:w val="0.60728076154659771"/>
          <c:h val="0.13036322072644146"/>
        </c:manualLayout>
      </c:layout>
      <c:overlay val="0"/>
    </c:legend>
    <c:plotVisOnly val="1"/>
    <c:dispBlanksAs val="zero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41536017245723589"/>
          <c:w val="1"/>
          <c:h val="0.58171304721110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0.38000000000000012</c:v>
                </c:pt>
                <c:pt idx="1">
                  <c:v>0.14000000000000001</c:v>
                </c:pt>
                <c:pt idx="2">
                  <c:v>0.48000000000000009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E-4688-B106-BEB3FD3B0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Диагностический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0.23</c:v>
                </c:pt>
                <c:pt idx="1">
                  <c:v>0.4300000000000001</c:v>
                </c:pt>
                <c:pt idx="2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B-409F-8106-C19E5F19CB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Обобщающий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0.4</c:v>
                </c:pt>
                <c:pt idx="1">
                  <c:v>0.5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B-409F-8106-C19E5F19C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791296"/>
        <c:axId val="110793088"/>
        <c:axId val="0"/>
      </c:bar3DChart>
      <c:catAx>
        <c:axId val="11079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793088"/>
        <c:crosses val="autoZero"/>
        <c:auto val="1"/>
        <c:lblAlgn val="ctr"/>
        <c:lblOffset val="100"/>
        <c:noMultiLvlLbl val="0"/>
      </c:catAx>
      <c:valAx>
        <c:axId val="1107930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0791296"/>
        <c:crosses val="autoZero"/>
        <c:crossBetween val="between"/>
      </c:valAx>
      <c:spPr>
        <a:noFill/>
        <a:ln w="25370">
          <a:noFill/>
        </a:ln>
      </c:spPr>
    </c:plotArea>
    <c:legend>
      <c:legendPos val="t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09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Диагностический 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принятие</c:v>
                </c:pt>
                <c:pt idx="1">
                  <c:v>отвержение</c:v>
                </c:pt>
                <c:pt idx="2">
                  <c:v>кооперация</c:v>
                </c:pt>
                <c:pt idx="3">
                  <c:v>симбиоз</c:v>
                </c:pt>
                <c:pt idx="4">
                  <c:v>гиперсоциализация</c:v>
                </c:pt>
                <c:pt idx="5">
                  <c:v>инфантилизация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0.31000000000000011</c:v>
                </c:pt>
                <c:pt idx="1">
                  <c:v>0.13</c:v>
                </c:pt>
                <c:pt idx="2">
                  <c:v>0.13</c:v>
                </c:pt>
                <c:pt idx="3">
                  <c:v>0.25</c:v>
                </c:pt>
                <c:pt idx="4">
                  <c:v>8.0000000000000029E-2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636-A836-047675510E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Обобщающий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принятие</c:v>
                </c:pt>
                <c:pt idx="1">
                  <c:v>отвержение</c:v>
                </c:pt>
                <c:pt idx="2">
                  <c:v>кооперация</c:v>
                </c:pt>
                <c:pt idx="3">
                  <c:v>симбиоз</c:v>
                </c:pt>
                <c:pt idx="4">
                  <c:v>гиперсоциализация</c:v>
                </c:pt>
                <c:pt idx="5">
                  <c:v>инфантилизация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0.53</c:v>
                </c:pt>
                <c:pt idx="1">
                  <c:v>0</c:v>
                </c:pt>
                <c:pt idx="2">
                  <c:v>0.23</c:v>
                </c:pt>
                <c:pt idx="3">
                  <c:v>0.14000000000000001</c:v>
                </c:pt>
                <c:pt idx="4">
                  <c:v>0.05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A5-4636-A836-047675510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838528"/>
        <c:axId val="110840064"/>
        <c:axId val="0"/>
      </c:bar3DChart>
      <c:catAx>
        <c:axId val="11083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840064"/>
        <c:crosses val="autoZero"/>
        <c:auto val="1"/>
        <c:lblAlgn val="ctr"/>
        <c:lblOffset val="100"/>
        <c:noMultiLvlLbl val="0"/>
      </c:catAx>
      <c:valAx>
        <c:axId val="1108400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0838528"/>
        <c:crosses val="autoZero"/>
        <c:crossBetween val="between"/>
      </c:valAx>
      <c:spPr>
        <a:noFill/>
        <a:ln w="25370">
          <a:noFill/>
        </a:ln>
      </c:spPr>
    </c:plotArea>
    <c:legend>
      <c:legendPos val="t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098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Диагностический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0.38000000000000012</c:v>
                </c:pt>
                <c:pt idx="1">
                  <c:v>0.14000000000000001</c:v>
                </c:pt>
                <c:pt idx="2">
                  <c:v>0.48000000000000009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33-4DB2-A0E5-4C741A6A90C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Обобщающий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0.52</c:v>
                </c:pt>
                <c:pt idx="1">
                  <c:v>0.35000000000000009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33-4DB2-A0E5-4C741A6A9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902272"/>
        <c:axId val="110904064"/>
        <c:axId val="0"/>
      </c:bar3DChart>
      <c:catAx>
        <c:axId val="110902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0904064"/>
        <c:crosses val="autoZero"/>
        <c:auto val="1"/>
        <c:lblAlgn val="ctr"/>
        <c:lblOffset val="100"/>
        <c:noMultiLvlLbl val="0"/>
      </c:catAx>
      <c:valAx>
        <c:axId val="1109040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09022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Диагностический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0.3600000000000001</c:v>
                </c:pt>
                <c:pt idx="1">
                  <c:v>0.44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0-4CA2-AAD6-BC898CAA06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Обобщающий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0.37000000000000011</c:v>
                </c:pt>
                <c:pt idx="2">
                  <c:v>8.0000000000000029E-2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B0-4CA2-AAD6-BC898CAA0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937216"/>
        <c:axId val="110938752"/>
        <c:axId val="0"/>
      </c:bar3DChart>
      <c:catAx>
        <c:axId val="11093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0938752"/>
        <c:crosses val="autoZero"/>
        <c:auto val="1"/>
        <c:lblAlgn val="ctr"/>
        <c:lblOffset val="100"/>
        <c:noMultiLvlLbl val="0"/>
      </c:catAx>
      <c:valAx>
        <c:axId val="110938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093721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D206D-8BDE-4A49-83A3-5FB7F6768442}" type="doc">
      <dgm:prSet loTypeId="urn:microsoft.com/office/officeart/2005/8/layout/hList1" loCatId="list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FE32D4F-F9BA-46E0-B457-2708800F6B82}">
      <dgm:prSet phldrT="[Текст]" custT="1"/>
      <dgm:spPr/>
      <dgm:t>
        <a:bodyPr/>
        <a:lstStyle/>
        <a:p>
          <a:r>
            <a:rPr lang="ru-RU" sz="2400" b="1" dirty="0" smtClean="0"/>
            <a:t>Родители:</a:t>
          </a:r>
          <a:endParaRPr lang="ru-RU" sz="2400" b="1" dirty="0"/>
        </a:p>
      </dgm:t>
    </dgm:pt>
    <dgm:pt modelId="{7B0E1AE4-FE89-467D-B9FA-DA1E378EDD4E}" type="parTrans" cxnId="{DD0D3EC0-DDC1-4D34-A61D-FF77A4E483BE}">
      <dgm:prSet/>
      <dgm:spPr/>
      <dgm:t>
        <a:bodyPr/>
        <a:lstStyle/>
        <a:p>
          <a:endParaRPr lang="ru-RU"/>
        </a:p>
      </dgm:t>
    </dgm:pt>
    <dgm:pt modelId="{4DDE0949-9131-418F-B55E-F54051FD8A2B}" type="sibTrans" cxnId="{DD0D3EC0-DDC1-4D34-A61D-FF77A4E483BE}">
      <dgm:prSet/>
      <dgm:spPr/>
      <dgm:t>
        <a:bodyPr/>
        <a:lstStyle/>
        <a:p>
          <a:endParaRPr lang="ru-RU"/>
        </a:p>
      </dgm:t>
    </dgm:pt>
    <dgm:pt modelId="{453EE54F-05AB-4A7B-A5E8-C7ED08F82D74}">
      <dgm:prSet phldrT="[Текст]" custT="1"/>
      <dgm:spPr/>
      <dgm:t>
        <a:bodyPr/>
        <a:lstStyle/>
        <a:p>
          <a:r>
            <a:rPr lang="ru-RU" sz="1400" dirty="0" smtClean="0">
              <a:cs typeface="Arial" charset="0"/>
            </a:rPr>
            <a:t>возрастание мотивации к улучшению взаимоотношений  со своим ребенком; </a:t>
          </a:r>
          <a:endParaRPr lang="ru-RU" sz="1400" dirty="0"/>
        </a:p>
      </dgm:t>
    </dgm:pt>
    <dgm:pt modelId="{0A31FABC-F48F-4271-A5C7-B59B69DF844B}" type="parTrans" cxnId="{006B9074-2FBA-4C80-B5D9-7D6D542EE123}">
      <dgm:prSet/>
      <dgm:spPr/>
      <dgm:t>
        <a:bodyPr/>
        <a:lstStyle/>
        <a:p>
          <a:endParaRPr lang="ru-RU"/>
        </a:p>
      </dgm:t>
    </dgm:pt>
    <dgm:pt modelId="{F2B389EF-8491-4732-8EBE-B6704ACBCFBA}" type="sibTrans" cxnId="{006B9074-2FBA-4C80-B5D9-7D6D542EE123}">
      <dgm:prSet/>
      <dgm:spPr/>
      <dgm:t>
        <a:bodyPr/>
        <a:lstStyle/>
        <a:p>
          <a:endParaRPr lang="ru-RU"/>
        </a:p>
      </dgm:t>
    </dgm:pt>
    <dgm:pt modelId="{1C099E5C-5F9D-4452-8964-4571EFDB5F22}">
      <dgm:prSet phldrT="[Текст]" custT="1"/>
      <dgm:spPr/>
      <dgm:t>
        <a:bodyPr/>
        <a:lstStyle/>
        <a:p>
          <a:r>
            <a:rPr lang="ru-RU" sz="2400" b="1" dirty="0" smtClean="0"/>
            <a:t>Дети:</a:t>
          </a:r>
          <a:endParaRPr lang="ru-RU" sz="2400" b="1" dirty="0"/>
        </a:p>
      </dgm:t>
    </dgm:pt>
    <dgm:pt modelId="{84C82EFE-6670-45AC-9A85-0C394AC434D7}" type="parTrans" cxnId="{3D2FB98F-77A1-493E-A5E3-65DBE20E5A59}">
      <dgm:prSet/>
      <dgm:spPr/>
      <dgm:t>
        <a:bodyPr/>
        <a:lstStyle/>
        <a:p>
          <a:endParaRPr lang="ru-RU"/>
        </a:p>
      </dgm:t>
    </dgm:pt>
    <dgm:pt modelId="{800F52AB-AEBF-457B-8177-AED78D0A6163}" type="sibTrans" cxnId="{3D2FB98F-77A1-493E-A5E3-65DBE20E5A59}">
      <dgm:prSet/>
      <dgm:spPr/>
      <dgm:t>
        <a:bodyPr/>
        <a:lstStyle/>
        <a:p>
          <a:endParaRPr lang="ru-RU"/>
        </a:p>
      </dgm:t>
    </dgm:pt>
    <dgm:pt modelId="{1E42FF1A-1D94-41EF-8E0C-CC7895694C22}">
      <dgm:prSet phldrT="[Текст]"/>
      <dgm:spPr/>
      <dgm:t>
        <a:bodyPr/>
        <a:lstStyle/>
        <a:p>
          <a:r>
            <a:rPr lang="ru-RU" dirty="0" smtClean="0"/>
            <a:t>усвоение норм и ценностей, принятых в обществе, воспитание моральных	и нравственных качеств ребенка, формирование умения правильно оценивать свои поступки и поступки сверстников;</a:t>
          </a:r>
          <a:endParaRPr lang="ru-RU" dirty="0"/>
        </a:p>
      </dgm:t>
    </dgm:pt>
    <dgm:pt modelId="{158FCB1A-92AC-4346-B25F-5D7DCDD8BF49}" type="parTrans" cxnId="{3BD9EB98-2FCE-4991-B1AC-C201739F5EA7}">
      <dgm:prSet/>
      <dgm:spPr/>
      <dgm:t>
        <a:bodyPr/>
        <a:lstStyle/>
        <a:p>
          <a:endParaRPr lang="ru-RU"/>
        </a:p>
      </dgm:t>
    </dgm:pt>
    <dgm:pt modelId="{A2A39087-EC1C-4BEA-9EA2-8A28B27FDC57}" type="sibTrans" cxnId="{3BD9EB98-2FCE-4991-B1AC-C201739F5EA7}">
      <dgm:prSet/>
      <dgm:spPr/>
      <dgm:t>
        <a:bodyPr/>
        <a:lstStyle/>
        <a:p>
          <a:endParaRPr lang="ru-RU"/>
        </a:p>
      </dgm:t>
    </dgm:pt>
    <dgm:pt modelId="{944E3A78-8B9B-4B36-941E-DF09754244D4}">
      <dgm:prSet phldrT="[Текст]" custT="1"/>
      <dgm:spPr/>
      <dgm:t>
        <a:bodyPr/>
        <a:lstStyle/>
        <a:p>
          <a:r>
            <a:rPr lang="ru-RU" sz="2400" b="1" dirty="0" smtClean="0"/>
            <a:t>Семья:</a:t>
          </a:r>
          <a:endParaRPr lang="ru-RU" sz="2400" b="1" dirty="0"/>
        </a:p>
      </dgm:t>
    </dgm:pt>
    <dgm:pt modelId="{1245A0A2-72FB-4DC2-B592-C81191DCDA90}" type="parTrans" cxnId="{A0D267DB-F2D3-44E6-B71A-08E1208124D9}">
      <dgm:prSet/>
      <dgm:spPr/>
      <dgm:t>
        <a:bodyPr/>
        <a:lstStyle/>
        <a:p>
          <a:endParaRPr lang="ru-RU"/>
        </a:p>
      </dgm:t>
    </dgm:pt>
    <dgm:pt modelId="{602B4ACB-25C8-4BBB-83B1-4CC4C333D4A5}" type="sibTrans" cxnId="{A0D267DB-F2D3-44E6-B71A-08E1208124D9}">
      <dgm:prSet/>
      <dgm:spPr/>
      <dgm:t>
        <a:bodyPr/>
        <a:lstStyle/>
        <a:p>
          <a:endParaRPr lang="ru-RU"/>
        </a:p>
      </dgm:t>
    </dgm:pt>
    <dgm:pt modelId="{968B7B24-1E9B-4A9C-9598-E2B57F1CB727}">
      <dgm:prSet phldrT="[Текст]" custT="1"/>
      <dgm:spPr/>
      <dgm:t>
        <a:bodyPr/>
        <a:lstStyle/>
        <a:p>
          <a:r>
            <a:rPr lang="ru-RU" sz="1400" dirty="0" smtClean="0"/>
            <a:t>укрепление детско-родительских отношений в семье;</a:t>
          </a:r>
          <a:endParaRPr lang="ru-RU" sz="1400" dirty="0"/>
        </a:p>
      </dgm:t>
    </dgm:pt>
    <dgm:pt modelId="{FF6D7057-7C95-4533-B6BA-8D6E0A3629F0}" type="parTrans" cxnId="{AFF4815A-A418-48B2-939B-F0F4C107C158}">
      <dgm:prSet/>
      <dgm:spPr/>
      <dgm:t>
        <a:bodyPr/>
        <a:lstStyle/>
        <a:p>
          <a:endParaRPr lang="ru-RU"/>
        </a:p>
      </dgm:t>
    </dgm:pt>
    <dgm:pt modelId="{3ABD554F-82F1-4ADA-B8A0-F1C5A4A7257C}" type="sibTrans" cxnId="{AFF4815A-A418-48B2-939B-F0F4C107C158}">
      <dgm:prSet/>
      <dgm:spPr/>
      <dgm:t>
        <a:bodyPr/>
        <a:lstStyle/>
        <a:p>
          <a:endParaRPr lang="ru-RU"/>
        </a:p>
      </dgm:t>
    </dgm:pt>
    <dgm:pt modelId="{15DAD78F-B07D-487A-BBC5-174458601E3F}">
      <dgm:prSet custT="1"/>
      <dgm:spPr/>
      <dgm:t>
        <a:bodyPr/>
        <a:lstStyle/>
        <a:p>
          <a:r>
            <a:rPr lang="ru-RU" sz="1400" dirty="0" smtClean="0">
              <a:cs typeface="Arial" charset="0"/>
            </a:rPr>
            <a:t>повышение уровня </a:t>
          </a:r>
          <a:r>
            <a:rPr lang="ru-RU" sz="1400" dirty="0" err="1" smtClean="0">
              <a:cs typeface="Arial" charset="0"/>
            </a:rPr>
            <a:t>психоло</a:t>
          </a:r>
          <a:r>
            <a:rPr lang="ru-RU" sz="1400" dirty="0" smtClean="0">
              <a:cs typeface="Arial" charset="0"/>
            </a:rPr>
            <a:t> - педагогической культуры;</a:t>
          </a:r>
        </a:p>
      </dgm:t>
    </dgm:pt>
    <dgm:pt modelId="{68703D0D-12C9-4A20-8381-7E46A52BC1E7}" type="parTrans" cxnId="{6A940C54-DE20-4991-9615-771F0E95765F}">
      <dgm:prSet/>
      <dgm:spPr/>
      <dgm:t>
        <a:bodyPr/>
        <a:lstStyle/>
        <a:p>
          <a:endParaRPr lang="ru-RU"/>
        </a:p>
      </dgm:t>
    </dgm:pt>
    <dgm:pt modelId="{AFEB935A-2338-468F-923C-8B75ED8BF1C9}" type="sibTrans" cxnId="{6A940C54-DE20-4991-9615-771F0E95765F}">
      <dgm:prSet/>
      <dgm:spPr/>
      <dgm:t>
        <a:bodyPr/>
        <a:lstStyle/>
        <a:p>
          <a:endParaRPr lang="ru-RU"/>
        </a:p>
      </dgm:t>
    </dgm:pt>
    <dgm:pt modelId="{C61D7E15-EE8C-4787-82C9-12A971B9A7AD}">
      <dgm:prSet custT="1"/>
      <dgm:spPr/>
      <dgm:t>
        <a:bodyPr/>
        <a:lstStyle/>
        <a:p>
          <a:r>
            <a:rPr lang="ru-RU" sz="1400" dirty="0" smtClean="0"/>
            <a:t>овладение техникой «активного слушания» при общении родителя с ребенком;</a:t>
          </a:r>
        </a:p>
      </dgm:t>
    </dgm:pt>
    <dgm:pt modelId="{2441D9B1-92AB-46C2-B4DF-7B9824BDE4C4}" type="parTrans" cxnId="{97A2A831-9428-4305-B5D2-85024BCCB957}">
      <dgm:prSet/>
      <dgm:spPr/>
      <dgm:t>
        <a:bodyPr/>
        <a:lstStyle/>
        <a:p>
          <a:endParaRPr lang="ru-RU"/>
        </a:p>
      </dgm:t>
    </dgm:pt>
    <dgm:pt modelId="{F75E4461-15BC-4411-B9DD-9512D919C25C}" type="sibTrans" cxnId="{97A2A831-9428-4305-B5D2-85024BCCB957}">
      <dgm:prSet/>
      <dgm:spPr/>
      <dgm:t>
        <a:bodyPr/>
        <a:lstStyle/>
        <a:p>
          <a:endParaRPr lang="ru-RU"/>
        </a:p>
      </dgm:t>
    </dgm:pt>
    <dgm:pt modelId="{24DFF094-FC5F-4610-BA35-68297FA0EA3C}">
      <dgm:prSet custT="1"/>
      <dgm:spPr/>
      <dgm:t>
        <a:bodyPr/>
        <a:lstStyle/>
        <a:p>
          <a:r>
            <a:rPr lang="ru-RU" sz="1400" dirty="0" smtClean="0"/>
            <a:t>приобретение и использование родителями навыков конструктивного общения с ребенком.</a:t>
          </a:r>
        </a:p>
      </dgm:t>
    </dgm:pt>
    <dgm:pt modelId="{B3DDD30A-0AD2-4D64-9EEA-FABAC8467706}" type="parTrans" cxnId="{F2CDDE17-0849-4558-9267-CC491D419FDD}">
      <dgm:prSet/>
      <dgm:spPr/>
      <dgm:t>
        <a:bodyPr/>
        <a:lstStyle/>
        <a:p>
          <a:endParaRPr lang="ru-RU"/>
        </a:p>
      </dgm:t>
    </dgm:pt>
    <dgm:pt modelId="{2EBE9852-23D4-4048-8356-2D5D9741CA41}" type="sibTrans" cxnId="{F2CDDE17-0849-4558-9267-CC491D419FDD}">
      <dgm:prSet/>
      <dgm:spPr/>
      <dgm:t>
        <a:bodyPr/>
        <a:lstStyle/>
        <a:p>
          <a:endParaRPr lang="ru-RU"/>
        </a:p>
      </dgm:t>
    </dgm:pt>
    <dgm:pt modelId="{588B95EB-A27C-48BB-A83C-E98E0C901656}">
      <dgm:prSet custT="1"/>
      <dgm:spPr/>
      <dgm:t>
        <a:bodyPr/>
        <a:lstStyle/>
        <a:p>
          <a:r>
            <a:rPr lang="ru-RU" sz="1400" dirty="0" smtClean="0"/>
            <a:t>появление детско-взрослой (семейной) развивающей и творческой общности;</a:t>
          </a:r>
        </a:p>
      </dgm:t>
    </dgm:pt>
    <dgm:pt modelId="{5EC62788-FF54-4493-9DC4-BB1C6BEC8F54}" type="parTrans" cxnId="{BCF19E8E-8A1E-4AE9-88AB-B55B2C3D86B2}">
      <dgm:prSet/>
      <dgm:spPr/>
      <dgm:t>
        <a:bodyPr/>
        <a:lstStyle/>
        <a:p>
          <a:endParaRPr lang="ru-RU"/>
        </a:p>
      </dgm:t>
    </dgm:pt>
    <dgm:pt modelId="{842CB88A-8731-4B3D-8FD2-721708E2DFE6}" type="sibTrans" cxnId="{BCF19E8E-8A1E-4AE9-88AB-B55B2C3D86B2}">
      <dgm:prSet/>
      <dgm:spPr/>
      <dgm:t>
        <a:bodyPr/>
        <a:lstStyle/>
        <a:p>
          <a:endParaRPr lang="ru-RU"/>
        </a:p>
      </dgm:t>
    </dgm:pt>
    <dgm:pt modelId="{3EAC07B2-C6F6-431F-BA2A-63BE57A85B06}">
      <dgm:prSet custT="1"/>
      <dgm:spPr/>
      <dgm:t>
        <a:bodyPr/>
        <a:lstStyle/>
        <a:p>
          <a:r>
            <a:rPr lang="ru-RU" sz="1400" dirty="0" smtClean="0"/>
            <a:t>появление семейных ценностей и традиций как одной из возможностей членов семьи «быть вместе».</a:t>
          </a:r>
        </a:p>
      </dgm:t>
    </dgm:pt>
    <dgm:pt modelId="{3528304C-0583-4219-B885-590BDB5ACF26}" type="parTrans" cxnId="{B38A8C58-2152-4DCE-AD94-56161299E08A}">
      <dgm:prSet/>
      <dgm:spPr/>
      <dgm:t>
        <a:bodyPr/>
        <a:lstStyle/>
        <a:p>
          <a:endParaRPr lang="ru-RU"/>
        </a:p>
      </dgm:t>
    </dgm:pt>
    <dgm:pt modelId="{03ECA2B3-E2C9-4584-A3DE-7251F00AEE44}" type="sibTrans" cxnId="{B38A8C58-2152-4DCE-AD94-56161299E08A}">
      <dgm:prSet/>
      <dgm:spPr/>
      <dgm:t>
        <a:bodyPr/>
        <a:lstStyle/>
        <a:p>
          <a:endParaRPr lang="ru-RU"/>
        </a:p>
      </dgm:t>
    </dgm:pt>
    <dgm:pt modelId="{A8CEA784-6F3E-4638-AE53-D364A2C948D9}">
      <dgm:prSet/>
      <dgm:spPr/>
      <dgm:t>
        <a:bodyPr/>
        <a:lstStyle/>
        <a:p>
          <a:r>
            <a:rPr lang="ru-RU" dirty="0" smtClean="0"/>
            <a:t> развитие общения и взаимодействия ребенка с взрослыми и сверстниками, развитие социального и эмоционального интеллекта, эмоциональной отзывчивости,      сопереживания,      уважительного и доброжелательного отношения к окружающим;</a:t>
          </a:r>
          <a:endParaRPr lang="ru-RU" dirty="0"/>
        </a:p>
      </dgm:t>
    </dgm:pt>
    <dgm:pt modelId="{BA2BE094-EB92-4D8B-B149-E0B417D91624}" type="parTrans" cxnId="{719DE556-DAF3-4DCE-AD75-E63BC411B92B}">
      <dgm:prSet/>
      <dgm:spPr/>
      <dgm:t>
        <a:bodyPr/>
        <a:lstStyle/>
        <a:p>
          <a:endParaRPr lang="ru-RU"/>
        </a:p>
      </dgm:t>
    </dgm:pt>
    <dgm:pt modelId="{C337F17C-E34B-4B7B-9D35-D005C84FC5E5}" type="sibTrans" cxnId="{719DE556-DAF3-4DCE-AD75-E63BC411B92B}">
      <dgm:prSet/>
      <dgm:spPr/>
      <dgm:t>
        <a:bodyPr/>
        <a:lstStyle/>
        <a:p>
          <a:endParaRPr lang="ru-RU"/>
        </a:p>
      </dgm:t>
    </dgm:pt>
    <dgm:pt modelId="{FF9085A5-47F7-46B3-8C5E-874826336ACA}">
      <dgm:prSet/>
      <dgm:spPr/>
      <dgm:t>
        <a:bodyPr/>
        <a:lstStyle/>
        <a:p>
          <a:r>
            <a:rPr lang="ru-RU" dirty="0" smtClean="0"/>
            <a:t> формирование готовности детей к совместной деятельности,	развитие  умения договариваться, самостоятельно  разрешать          конфликты	со сверстниками;</a:t>
          </a:r>
          <a:endParaRPr lang="ru-RU" dirty="0"/>
        </a:p>
      </dgm:t>
    </dgm:pt>
    <dgm:pt modelId="{988E2D8D-B1E5-4427-9E0A-22388EB992B7}" type="parTrans" cxnId="{C67001B0-A351-4D0B-B062-81B1030227FB}">
      <dgm:prSet/>
      <dgm:spPr/>
      <dgm:t>
        <a:bodyPr/>
        <a:lstStyle/>
        <a:p>
          <a:endParaRPr lang="ru-RU"/>
        </a:p>
      </dgm:t>
    </dgm:pt>
    <dgm:pt modelId="{F7E9D7FA-5F4F-4AED-B474-E0F62E28BF56}" type="sibTrans" cxnId="{C67001B0-A351-4D0B-B062-81B1030227FB}">
      <dgm:prSet/>
      <dgm:spPr/>
      <dgm:t>
        <a:bodyPr/>
        <a:lstStyle/>
        <a:p>
          <a:endParaRPr lang="ru-RU"/>
        </a:p>
      </dgm:t>
    </dgm:pt>
    <dgm:pt modelId="{72DB1484-0502-40B5-8BAA-96484BC0A2F6}">
      <dgm:prSet/>
      <dgm:spPr/>
      <dgm:t>
        <a:bodyPr/>
        <a:lstStyle/>
        <a:p>
          <a:r>
            <a:rPr lang="ru-RU" dirty="0" smtClean="0"/>
            <a:t> формирование образа Я, уважительного отношения и чувства принадлежности к своей семье и к сообществу детей и взрослых в организации; формирование </a:t>
          </a:r>
          <a:r>
            <a:rPr lang="ru-RU" dirty="0" err="1" smtClean="0"/>
            <a:t>гендерной</a:t>
          </a:r>
          <a:r>
            <a:rPr lang="ru-RU" dirty="0" smtClean="0"/>
            <a:t>, семейной, гражданской принадлежности.</a:t>
          </a:r>
          <a:endParaRPr lang="ru-RU" dirty="0"/>
        </a:p>
      </dgm:t>
    </dgm:pt>
    <dgm:pt modelId="{F71011F7-A8AA-44D2-9373-168C2E3E94A2}" type="parTrans" cxnId="{78B9182A-1369-4637-8B63-E27F340913A1}">
      <dgm:prSet/>
      <dgm:spPr/>
      <dgm:t>
        <a:bodyPr/>
        <a:lstStyle/>
        <a:p>
          <a:endParaRPr lang="ru-RU"/>
        </a:p>
      </dgm:t>
    </dgm:pt>
    <dgm:pt modelId="{D13B119E-33D3-44B4-975E-3A0836B59A30}" type="sibTrans" cxnId="{78B9182A-1369-4637-8B63-E27F340913A1}">
      <dgm:prSet/>
      <dgm:spPr/>
      <dgm:t>
        <a:bodyPr/>
        <a:lstStyle/>
        <a:p>
          <a:endParaRPr lang="ru-RU"/>
        </a:p>
      </dgm:t>
    </dgm:pt>
    <dgm:pt modelId="{24B9B949-530A-4F46-8771-0E492036424B}">
      <dgm:prSet phldrT="[Текст]"/>
      <dgm:spPr/>
      <dgm:t>
        <a:bodyPr/>
        <a:lstStyle/>
        <a:p>
          <a:endParaRPr lang="ru-RU" dirty="0"/>
        </a:p>
      </dgm:t>
    </dgm:pt>
    <dgm:pt modelId="{6F665915-9D77-4189-91F6-8C98D7ADF639}" type="parTrans" cxnId="{EFB0813A-62D1-49C9-AE8B-B1E83BAA54FD}">
      <dgm:prSet/>
      <dgm:spPr/>
      <dgm:t>
        <a:bodyPr/>
        <a:lstStyle/>
        <a:p>
          <a:endParaRPr lang="ru-RU"/>
        </a:p>
      </dgm:t>
    </dgm:pt>
    <dgm:pt modelId="{48510DBE-E836-47CA-B8AF-A04FEFFBDD57}" type="sibTrans" cxnId="{EFB0813A-62D1-49C9-AE8B-B1E83BAA54FD}">
      <dgm:prSet/>
      <dgm:spPr/>
      <dgm:t>
        <a:bodyPr/>
        <a:lstStyle/>
        <a:p>
          <a:endParaRPr lang="ru-RU"/>
        </a:p>
      </dgm:t>
    </dgm:pt>
    <dgm:pt modelId="{FA2A8304-E85A-4FD8-8597-EBCCEE347772}">
      <dgm:prSet/>
      <dgm:spPr/>
      <dgm:t>
        <a:bodyPr/>
        <a:lstStyle/>
        <a:p>
          <a:endParaRPr lang="ru-RU" dirty="0"/>
        </a:p>
      </dgm:t>
    </dgm:pt>
    <dgm:pt modelId="{C4045824-8BDD-414B-9E49-9B033ED733F1}" type="parTrans" cxnId="{167317FE-B01F-40F5-B777-EE84191F1D52}">
      <dgm:prSet/>
      <dgm:spPr/>
      <dgm:t>
        <a:bodyPr/>
        <a:lstStyle/>
        <a:p>
          <a:endParaRPr lang="ru-RU"/>
        </a:p>
      </dgm:t>
    </dgm:pt>
    <dgm:pt modelId="{8B19F9A0-E099-45A3-A34A-07B4A503CA99}" type="sibTrans" cxnId="{167317FE-B01F-40F5-B777-EE84191F1D52}">
      <dgm:prSet/>
      <dgm:spPr/>
      <dgm:t>
        <a:bodyPr/>
        <a:lstStyle/>
        <a:p>
          <a:endParaRPr lang="ru-RU"/>
        </a:p>
      </dgm:t>
    </dgm:pt>
    <dgm:pt modelId="{B177C909-9378-4682-8B9B-C699CCEDCCC9}">
      <dgm:prSet/>
      <dgm:spPr/>
      <dgm:t>
        <a:bodyPr/>
        <a:lstStyle/>
        <a:p>
          <a:endParaRPr lang="ru-RU" dirty="0"/>
        </a:p>
      </dgm:t>
    </dgm:pt>
    <dgm:pt modelId="{85412DB4-D5AF-4ED7-A073-8C90A4AEE1DD}" type="parTrans" cxnId="{8DD0744F-76D1-4BAF-8021-8D53BF31A2EC}">
      <dgm:prSet/>
      <dgm:spPr/>
      <dgm:t>
        <a:bodyPr/>
        <a:lstStyle/>
        <a:p>
          <a:endParaRPr lang="ru-RU"/>
        </a:p>
      </dgm:t>
    </dgm:pt>
    <dgm:pt modelId="{6F1ECFA6-A5AC-4568-997E-3EB07B8ED888}" type="sibTrans" cxnId="{8DD0744F-76D1-4BAF-8021-8D53BF31A2EC}">
      <dgm:prSet/>
      <dgm:spPr/>
      <dgm:t>
        <a:bodyPr/>
        <a:lstStyle/>
        <a:p>
          <a:endParaRPr lang="ru-RU"/>
        </a:p>
      </dgm:t>
    </dgm:pt>
    <dgm:pt modelId="{001683B2-D2A9-4927-BEE9-713DC4C3F230}" type="pres">
      <dgm:prSet presAssocID="{CEDD206D-8BDE-4A49-83A3-5FB7F67684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2DDC1F-A875-4DFF-B3DB-2799B1DD4C9F}" type="pres">
      <dgm:prSet presAssocID="{5FE32D4F-F9BA-46E0-B457-2708800F6B82}" presName="composite" presStyleCnt="0"/>
      <dgm:spPr/>
      <dgm:t>
        <a:bodyPr/>
        <a:lstStyle/>
        <a:p>
          <a:endParaRPr lang="ru-RU"/>
        </a:p>
      </dgm:t>
    </dgm:pt>
    <dgm:pt modelId="{3A75201A-BA74-4874-9377-AAF3F0CFC1F7}" type="pres">
      <dgm:prSet presAssocID="{5FE32D4F-F9BA-46E0-B457-2708800F6B82}" presName="parTx" presStyleLbl="alignNode1" presStyleIdx="0" presStyleCnt="3" custScaleY="162999" custLinFactY="-65764" custLinFactNeighborX="228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91220-9B01-4F73-B290-7D877A8EEE4F}" type="pres">
      <dgm:prSet presAssocID="{5FE32D4F-F9BA-46E0-B457-2708800F6B82}" presName="desTx" presStyleLbl="alignAccFollowNode1" presStyleIdx="0" presStyleCnt="3" custScaleX="100887" custScaleY="110460" custLinFactNeighborX="-239" custLinFactNeighborY="-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5B767-20CA-4E89-8D96-8B0844A64BF6}" type="pres">
      <dgm:prSet presAssocID="{4DDE0949-9131-418F-B55E-F54051FD8A2B}" presName="space" presStyleCnt="0"/>
      <dgm:spPr/>
      <dgm:t>
        <a:bodyPr/>
        <a:lstStyle/>
        <a:p>
          <a:endParaRPr lang="ru-RU"/>
        </a:p>
      </dgm:t>
    </dgm:pt>
    <dgm:pt modelId="{CCBA3320-F4AB-4763-8272-6429CCC3906F}" type="pres">
      <dgm:prSet presAssocID="{1C099E5C-5F9D-4452-8964-4571EFDB5F22}" presName="composite" presStyleCnt="0"/>
      <dgm:spPr/>
      <dgm:t>
        <a:bodyPr/>
        <a:lstStyle/>
        <a:p>
          <a:endParaRPr lang="ru-RU"/>
        </a:p>
      </dgm:t>
    </dgm:pt>
    <dgm:pt modelId="{384DD905-6210-4B14-B942-3CA28DB6248E}" type="pres">
      <dgm:prSet presAssocID="{1C099E5C-5F9D-4452-8964-4571EFDB5F22}" presName="parTx" presStyleLbl="alignNode1" presStyleIdx="1" presStyleCnt="3" custScaleY="157787" custLinFactY="-67986" custLinFactNeighborX="-240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2576A-E5B4-4D26-9F20-EE14DFE0BF41}" type="pres">
      <dgm:prSet presAssocID="{1C099E5C-5F9D-4452-8964-4571EFDB5F22}" presName="desTx" presStyleLbl="alignAccFollowNode1" presStyleIdx="1" presStyleCnt="3" custScaleX="105777" custScaleY="141591" custLinFactNeighborX="267" custLinFactNeighborY="15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E1269-8540-479C-94D9-262F132CC7BC}" type="pres">
      <dgm:prSet presAssocID="{800F52AB-AEBF-457B-8177-AED78D0A6163}" presName="space" presStyleCnt="0"/>
      <dgm:spPr/>
      <dgm:t>
        <a:bodyPr/>
        <a:lstStyle/>
        <a:p>
          <a:endParaRPr lang="ru-RU"/>
        </a:p>
      </dgm:t>
    </dgm:pt>
    <dgm:pt modelId="{C7C6E9FD-9814-4960-915D-C55227D4E3F4}" type="pres">
      <dgm:prSet presAssocID="{944E3A78-8B9B-4B36-941E-DF09754244D4}" presName="composite" presStyleCnt="0"/>
      <dgm:spPr/>
      <dgm:t>
        <a:bodyPr/>
        <a:lstStyle/>
        <a:p>
          <a:endParaRPr lang="ru-RU"/>
        </a:p>
      </dgm:t>
    </dgm:pt>
    <dgm:pt modelId="{F5BC3FD4-08B2-4583-852C-ED1B3E32ECB9}" type="pres">
      <dgm:prSet presAssocID="{944E3A78-8B9B-4B36-941E-DF09754244D4}" presName="parTx" presStyleLbl="alignNode1" presStyleIdx="2" presStyleCnt="3" custScaleY="170821" custLinFactY="-62380" custLinFactNeighborX="-667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40879-EB1B-43E2-BBBD-A0615C4F44E8}" type="pres">
      <dgm:prSet presAssocID="{944E3A78-8B9B-4B36-941E-DF09754244D4}" presName="desTx" presStyleLbl="alignAccFollowNode1" presStyleIdx="2" presStyleCnt="3" custScaleX="100047" custScaleY="111473" custLinFactNeighborX="-6865" custLinFactNeighborY="-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975521-573B-418B-84A7-7675F0166A23}" type="presOf" srcId="{1E42FF1A-1D94-41EF-8E0C-CC7895694C22}" destId="{D2C2576A-E5B4-4D26-9F20-EE14DFE0BF41}" srcOrd="0" destOrd="0" presId="urn:microsoft.com/office/officeart/2005/8/layout/hList1"/>
    <dgm:cxn modelId="{4F0F1E31-7B68-4B84-9CC6-772270F5BB99}" type="presOf" srcId="{968B7B24-1E9B-4A9C-9598-E2B57F1CB727}" destId="{8C040879-EB1B-43E2-BBBD-A0615C4F44E8}" srcOrd="0" destOrd="0" presId="urn:microsoft.com/office/officeart/2005/8/layout/hList1"/>
    <dgm:cxn modelId="{A0D267DB-F2D3-44E6-B71A-08E1208124D9}" srcId="{CEDD206D-8BDE-4A49-83A3-5FB7F6768442}" destId="{944E3A78-8B9B-4B36-941E-DF09754244D4}" srcOrd="2" destOrd="0" parTransId="{1245A0A2-72FB-4DC2-B592-C81191DCDA90}" sibTransId="{602B4ACB-25C8-4BBB-83B1-4CC4C333D4A5}"/>
    <dgm:cxn modelId="{5655A4CD-2D53-4658-8ECC-6386D7D1F7DB}" type="presOf" srcId="{FA2A8304-E85A-4FD8-8597-EBCCEE347772}" destId="{D2C2576A-E5B4-4D26-9F20-EE14DFE0BF41}" srcOrd="0" destOrd="3" presId="urn:microsoft.com/office/officeart/2005/8/layout/hList1"/>
    <dgm:cxn modelId="{B38A8C58-2152-4DCE-AD94-56161299E08A}" srcId="{944E3A78-8B9B-4B36-941E-DF09754244D4}" destId="{3EAC07B2-C6F6-431F-BA2A-63BE57A85B06}" srcOrd="2" destOrd="0" parTransId="{3528304C-0583-4219-B885-590BDB5ACF26}" sibTransId="{03ECA2B3-E2C9-4584-A3DE-7251F00AEE44}"/>
    <dgm:cxn modelId="{F2CDDE17-0849-4558-9267-CC491D419FDD}" srcId="{5FE32D4F-F9BA-46E0-B457-2708800F6B82}" destId="{24DFF094-FC5F-4610-BA35-68297FA0EA3C}" srcOrd="3" destOrd="0" parTransId="{B3DDD30A-0AD2-4D64-9EEA-FABAC8467706}" sibTransId="{2EBE9852-23D4-4048-8356-2D5D9741CA41}"/>
    <dgm:cxn modelId="{813D5B4D-EE80-4C2D-9429-8C85193EB0AD}" type="presOf" srcId="{C61D7E15-EE8C-4787-82C9-12A971B9A7AD}" destId="{37191220-9B01-4F73-B290-7D877A8EEE4F}" srcOrd="0" destOrd="2" presId="urn:microsoft.com/office/officeart/2005/8/layout/hList1"/>
    <dgm:cxn modelId="{378630FA-AB50-458B-B1D7-81F56142846D}" type="presOf" srcId="{3EAC07B2-C6F6-431F-BA2A-63BE57A85B06}" destId="{8C040879-EB1B-43E2-BBBD-A0615C4F44E8}" srcOrd="0" destOrd="2" presId="urn:microsoft.com/office/officeart/2005/8/layout/hList1"/>
    <dgm:cxn modelId="{6A940C54-DE20-4991-9615-771F0E95765F}" srcId="{5FE32D4F-F9BA-46E0-B457-2708800F6B82}" destId="{15DAD78F-B07D-487A-BBC5-174458601E3F}" srcOrd="1" destOrd="0" parTransId="{68703D0D-12C9-4A20-8381-7E46A52BC1E7}" sibTransId="{AFEB935A-2338-468F-923C-8B75ED8BF1C9}"/>
    <dgm:cxn modelId="{167317FE-B01F-40F5-B777-EE84191F1D52}" srcId="{1C099E5C-5F9D-4452-8964-4571EFDB5F22}" destId="{FA2A8304-E85A-4FD8-8597-EBCCEE347772}" srcOrd="3" destOrd="0" parTransId="{C4045824-8BDD-414B-9E49-9B033ED733F1}" sibTransId="{8B19F9A0-E099-45A3-A34A-07B4A503CA99}"/>
    <dgm:cxn modelId="{DD0D3EC0-DDC1-4D34-A61D-FF77A4E483BE}" srcId="{CEDD206D-8BDE-4A49-83A3-5FB7F6768442}" destId="{5FE32D4F-F9BA-46E0-B457-2708800F6B82}" srcOrd="0" destOrd="0" parTransId="{7B0E1AE4-FE89-467D-B9FA-DA1E378EDD4E}" sibTransId="{4DDE0949-9131-418F-B55E-F54051FD8A2B}"/>
    <dgm:cxn modelId="{8DD0744F-76D1-4BAF-8021-8D53BF31A2EC}" srcId="{1C099E5C-5F9D-4452-8964-4571EFDB5F22}" destId="{B177C909-9378-4682-8B9B-C699CCEDCCC9}" srcOrd="5" destOrd="0" parTransId="{85412DB4-D5AF-4ED7-A073-8C90A4AEE1DD}" sibTransId="{6F1ECFA6-A5AC-4568-997E-3EB07B8ED888}"/>
    <dgm:cxn modelId="{A07DA79E-160B-4DC2-975D-4F0DEA140548}" type="presOf" srcId="{CEDD206D-8BDE-4A49-83A3-5FB7F6768442}" destId="{001683B2-D2A9-4927-BEE9-713DC4C3F230}" srcOrd="0" destOrd="0" presId="urn:microsoft.com/office/officeart/2005/8/layout/hList1"/>
    <dgm:cxn modelId="{006B9074-2FBA-4C80-B5D9-7D6D542EE123}" srcId="{5FE32D4F-F9BA-46E0-B457-2708800F6B82}" destId="{453EE54F-05AB-4A7B-A5E8-C7ED08F82D74}" srcOrd="0" destOrd="0" parTransId="{0A31FABC-F48F-4271-A5C7-B59B69DF844B}" sibTransId="{F2B389EF-8491-4732-8EBE-B6704ACBCFBA}"/>
    <dgm:cxn modelId="{217D78AF-FAB6-4F88-A78C-199AE75AE576}" type="presOf" srcId="{A8CEA784-6F3E-4638-AE53-D364A2C948D9}" destId="{D2C2576A-E5B4-4D26-9F20-EE14DFE0BF41}" srcOrd="0" destOrd="2" presId="urn:microsoft.com/office/officeart/2005/8/layout/hList1"/>
    <dgm:cxn modelId="{BCF19E8E-8A1E-4AE9-88AB-B55B2C3D86B2}" srcId="{944E3A78-8B9B-4B36-941E-DF09754244D4}" destId="{588B95EB-A27C-48BB-A83C-E98E0C901656}" srcOrd="1" destOrd="0" parTransId="{5EC62788-FF54-4493-9DC4-BB1C6BEC8F54}" sibTransId="{842CB88A-8731-4B3D-8FD2-721708E2DFE6}"/>
    <dgm:cxn modelId="{4E65F2D0-30E5-417F-956D-19C70B7FA1D7}" type="presOf" srcId="{1C099E5C-5F9D-4452-8964-4571EFDB5F22}" destId="{384DD905-6210-4B14-B942-3CA28DB6248E}" srcOrd="0" destOrd="0" presId="urn:microsoft.com/office/officeart/2005/8/layout/hList1"/>
    <dgm:cxn modelId="{B6232398-1989-4A0D-837E-1B4CD34C99AA}" type="presOf" srcId="{5FE32D4F-F9BA-46E0-B457-2708800F6B82}" destId="{3A75201A-BA74-4874-9377-AAF3F0CFC1F7}" srcOrd="0" destOrd="0" presId="urn:microsoft.com/office/officeart/2005/8/layout/hList1"/>
    <dgm:cxn modelId="{8A841D2D-73A0-4E7C-9544-BF8450109F8F}" type="presOf" srcId="{B177C909-9378-4682-8B9B-C699CCEDCCC9}" destId="{D2C2576A-E5B4-4D26-9F20-EE14DFE0BF41}" srcOrd="0" destOrd="5" presId="urn:microsoft.com/office/officeart/2005/8/layout/hList1"/>
    <dgm:cxn modelId="{AD25816B-BB87-427B-ACE0-8CFB8281C059}" type="presOf" srcId="{453EE54F-05AB-4A7B-A5E8-C7ED08F82D74}" destId="{37191220-9B01-4F73-B290-7D877A8EEE4F}" srcOrd="0" destOrd="0" presId="urn:microsoft.com/office/officeart/2005/8/layout/hList1"/>
    <dgm:cxn modelId="{C67001B0-A351-4D0B-B062-81B1030227FB}" srcId="{1C099E5C-5F9D-4452-8964-4571EFDB5F22}" destId="{FF9085A5-47F7-46B3-8C5E-874826336ACA}" srcOrd="4" destOrd="0" parTransId="{988E2D8D-B1E5-4427-9E0A-22388EB992B7}" sibTransId="{F7E9D7FA-5F4F-4AED-B474-E0F62E28BF56}"/>
    <dgm:cxn modelId="{C91BF91F-B654-4833-BB98-EC82E8135D59}" type="presOf" srcId="{944E3A78-8B9B-4B36-941E-DF09754244D4}" destId="{F5BC3FD4-08B2-4583-852C-ED1B3E32ECB9}" srcOrd="0" destOrd="0" presId="urn:microsoft.com/office/officeart/2005/8/layout/hList1"/>
    <dgm:cxn modelId="{EFB0813A-62D1-49C9-AE8B-B1E83BAA54FD}" srcId="{1C099E5C-5F9D-4452-8964-4571EFDB5F22}" destId="{24B9B949-530A-4F46-8771-0E492036424B}" srcOrd="1" destOrd="0" parTransId="{6F665915-9D77-4189-91F6-8C98D7ADF639}" sibTransId="{48510DBE-E836-47CA-B8AF-A04FEFFBDD57}"/>
    <dgm:cxn modelId="{97A2A831-9428-4305-B5D2-85024BCCB957}" srcId="{5FE32D4F-F9BA-46E0-B457-2708800F6B82}" destId="{C61D7E15-EE8C-4787-82C9-12A971B9A7AD}" srcOrd="2" destOrd="0" parTransId="{2441D9B1-92AB-46C2-B4DF-7B9824BDE4C4}" sibTransId="{F75E4461-15BC-4411-B9DD-9512D919C25C}"/>
    <dgm:cxn modelId="{AFF4815A-A418-48B2-939B-F0F4C107C158}" srcId="{944E3A78-8B9B-4B36-941E-DF09754244D4}" destId="{968B7B24-1E9B-4A9C-9598-E2B57F1CB727}" srcOrd="0" destOrd="0" parTransId="{FF6D7057-7C95-4533-B6BA-8D6E0A3629F0}" sibTransId="{3ABD554F-82F1-4ADA-B8A0-F1C5A4A7257C}"/>
    <dgm:cxn modelId="{80BE78F3-A359-4E20-ADA9-3BAFFE95CE15}" type="presOf" srcId="{24B9B949-530A-4F46-8771-0E492036424B}" destId="{D2C2576A-E5B4-4D26-9F20-EE14DFE0BF41}" srcOrd="0" destOrd="1" presId="urn:microsoft.com/office/officeart/2005/8/layout/hList1"/>
    <dgm:cxn modelId="{AC10A381-5B7D-4B62-933F-F858C5A76639}" type="presOf" srcId="{FF9085A5-47F7-46B3-8C5E-874826336ACA}" destId="{D2C2576A-E5B4-4D26-9F20-EE14DFE0BF41}" srcOrd="0" destOrd="4" presId="urn:microsoft.com/office/officeart/2005/8/layout/hList1"/>
    <dgm:cxn modelId="{496839E4-029D-45AF-9281-F65780C288C1}" type="presOf" srcId="{24DFF094-FC5F-4610-BA35-68297FA0EA3C}" destId="{37191220-9B01-4F73-B290-7D877A8EEE4F}" srcOrd="0" destOrd="3" presId="urn:microsoft.com/office/officeart/2005/8/layout/hList1"/>
    <dgm:cxn modelId="{3BD9EB98-2FCE-4991-B1AC-C201739F5EA7}" srcId="{1C099E5C-5F9D-4452-8964-4571EFDB5F22}" destId="{1E42FF1A-1D94-41EF-8E0C-CC7895694C22}" srcOrd="0" destOrd="0" parTransId="{158FCB1A-92AC-4346-B25F-5D7DCDD8BF49}" sibTransId="{A2A39087-EC1C-4BEA-9EA2-8A28B27FDC57}"/>
    <dgm:cxn modelId="{07A30EC4-D025-4D07-B359-9726E1B67A78}" type="presOf" srcId="{15DAD78F-B07D-487A-BBC5-174458601E3F}" destId="{37191220-9B01-4F73-B290-7D877A8EEE4F}" srcOrd="0" destOrd="1" presId="urn:microsoft.com/office/officeart/2005/8/layout/hList1"/>
    <dgm:cxn modelId="{719DE556-DAF3-4DCE-AD75-E63BC411B92B}" srcId="{1C099E5C-5F9D-4452-8964-4571EFDB5F22}" destId="{A8CEA784-6F3E-4638-AE53-D364A2C948D9}" srcOrd="2" destOrd="0" parTransId="{BA2BE094-EB92-4D8B-B149-E0B417D91624}" sibTransId="{C337F17C-E34B-4B7B-9D35-D005C84FC5E5}"/>
    <dgm:cxn modelId="{3D2FB98F-77A1-493E-A5E3-65DBE20E5A59}" srcId="{CEDD206D-8BDE-4A49-83A3-5FB7F6768442}" destId="{1C099E5C-5F9D-4452-8964-4571EFDB5F22}" srcOrd="1" destOrd="0" parTransId="{84C82EFE-6670-45AC-9A85-0C394AC434D7}" sibTransId="{800F52AB-AEBF-457B-8177-AED78D0A6163}"/>
    <dgm:cxn modelId="{CDEEF23B-407A-467E-B1CE-1133075CF991}" type="presOf" srcId="{72DB1484-0502-40B5-8BAA-96484BC0A2F6}" destId="{D2C2576A-E5B4-4D26-9F20-EE14DFE0BF41}" srcOrd="0" destOrd="6" presId="urn:microsoft.com/office/officeart/2005/8/layout/hList1"/>
    <dgm:cxn modelId="{B5A32EA5-B748-4BEE-9717-4555503490B5}" type="presOf" srcId="{588B95EB-A27C-48BB-A83C-E98E0C901656}" destId="{8C040879-EB1B-43E2-BBBD-A0615C4F44E8}" srcOrd="0" destOrd="1" presId="urn:microsoft.com/office/officeart/2005/8/layout/hList1"/>
    <dgm:cxn modelId="{78B9182A-1369-4637-8B63-E27F340913A1}" srcId="{1C099E5C-5F9D-4452-8964-4571EFDB5F22}" destId="{72DB1484-0502-40B5-8BAA-96484BC0A2F6}" srcOrd="6" destOrd="0" parTransId="{F71011F7-A8AA-44D2-9373-168C2E3E94A2}" sibTransId="{D13B119E-33D3-44B4-975E-3A0836B59A30}"/>
    <dgm:cxn modelId="{221711E8-1666-4F4B-A25C-B47D028AAA21}" type="presParOf" srcId="{001683B2-D2A9-4927-BEE9-713DC4C3F230}" destId="{142DDC1F-A875-4DFF-B3DB-2799B1DD4C9F}" srcOrd="0" destOrd="0" presId="urn:microsoft.com/office/officeart/2005/8/layout/hList1"/>
    <dgm:cxn modelId="{A86D0E92-3B2D-4023-B89F-8E2D1FB9AA69}" type="presParOf" srcId="{142DDC1F-A875-4DFF-B3DB-2799B1DD4C9F}" destId="{3A75201A-BA74-4874-9377-AAF3F0CFC1F7}" srcOrd="0" destOrd="0" presId="urn:microsoft.com/office/officeart/2005/8/layout/hList1"/>
    <dgm:cxn modelId="{B530F93B-365E-42B8-8AC1-61F7E763898D}" type="presParOf" srcId="{142DDC1F-A875-4DFF-B3DB-2799B1DD4C9F}" destId="{37191220-9B01-4F73-B290-7D877A8EEE4F}" srcOrd="1" destOrd="0" presId="urn:microsoft.com/office/officeart/2005/8/layout/hList1"/>
    <dgm:cxn modelId="{3D540F6F-743A-4DBE-9C7D-D96BFD19A9C1}" type="presParOf" srcId="{001683B2-D2A9-4927-BEE9-713DC4C3F230}" destId="{F135B767-20CA-4E89-8D96-8B0844A64BF6}" srcOrd="1" destOrd="0" presId="urn:microsoft.com/office/officeart/2005/8/layout/hList1"/>
    <dgm:cxn modelId="{072FE144-A1CA-4C96-8082-E60B31ED7DBF}" type="presParOf" srcId="{001683B2-D2A9-4927-BEE9-713DC4C3F230}" destId="{CCBA3320-F4AB-4763-8272-6429CCC3906F}" srcOrd="2" destOrd="0" presId="urn:microsoft.com/office/officeart/2005/8/layout/hList1"/>
    <dgm:cxn modelId="{60211A83-2161-41F6-9E17-922E20050FD2}" type="presParOf" srcId="{CCBA3320-F4AB-4763-8272-6429CCC3906F}" destId="{384DD905-6210-4B14-B942-3CA28DB6248E}" srcOrd="0" destOrd="0" presId="urn:microsoft.com/office/officeart/2005/8/layout/hList1"/>
    <dgm:cxn modelId="{0A86A9F3-BE22-4E2D-A0BF-F04E45A9A7BE}" type="presParOf" srcId="{CCBA3320-F4AB-4763-8272-6429CCC3906F}" destId="{D2C2576A-E5B4-4D26-9F20-EE14DFE0BF41}" srcOrd="1" destOrd="0" presId="urn:microsoft.com/office/officeart/2005/8/layout/hList1"/>
    <dgm:cxn modelId="{65383341-A17C-47C4-B31F-858CB8DC537A}" type="presParOf" srcId="{001683B2-D2A9-4927-BEE9-713DC4C3F230}" destId="{B6EE1269-8540-479C-94D9-262F132CC7BC}" srcOrd="3" destOrd="0" presId="urn:microsoft.com/office/officeart/2005/8/layout/hList1"/>
    <dgm:cxn modelId="{9D3DEB85-5C10-49AE-8C91-75D809FB4214}" type="presParOf" srcId="{001683B2-D2A9-4927-BEE9-713DC4C3F230}" destId="{C7C6E9FD-9814-4960-915D-C55227D4E3F4}" srcOrd="4" destOrd="0" presId="urn:microsoft.com/office/officeart/2005/8/layout/hList1"/>
    <dgm:cxn modelId="{45798FC7-5231-444F-AF32-D21E1AE1DF2F}" type="presParOf" srcId="{C7C6E9FD-9814-4960-915D-C55227D4E3F4}" destId="{F5BC3FD4-08B2-4583-852C-ED1B3E32ECB9}" srcOrd="0" destOrd="0" presId="urn:microsoft.com/office/officeart/2005/8/layout/hList1"/>
    <dgm:cxn modelId="{50C3AF90-F3ED-499B-B503-6F8E1B6B9AED}" type="presParOf" srcId="{C7C6E9FD-9814-4960-915D-C55227D4E3F4}" destId="{8C040879-EB1B-43E2-BBBD-A0615C4F44E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AD3EA9-1C72-4834-B7A9-CAC999C9503D}" type="doc">
      <dgm:prSet loTypeId="urn:microsoft.com/office/officeart/2005/8/layout/vProcess5" loCatId="process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DE0960F-26E1-4D3E-8698-99E55B9BF34C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4000" b="0" u="none" dirty="0" smtClean="0"/>
            <a:t>Диагностический этап: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i="0" u="none" dirty="0" smtClean="0"/>
            <a:t>январь-февраль 2017г.</a:t>
          </a:r>
          <a:endParaRPr lang="ru-RU" sz="2800" b="1" i="0" u="none" dirty="0"/>
        </a:p>
      </dgm:t>
    </dgm:pt>
    <dgm:pt modelId="{B229244D-6A1B-496F-AA36-B0D4ACD78AA1}" type="parTrans" cxnId="{DC2DEFE3-24F9-4560-8F38-74FE8F22CBB3}">
      <dgm:prSet/>
      <dgm:spPr/>
      <dgm:t>
        <a:bodyPr/>
        <a:lstStyle/>
        <a:p>
          <a:endParaRPr lang="ru-RU"/>
        </a:p>
      </dgm:t>
    </dgm:pt>
    <dgm:pt modelId="{9E469988-CA9B-4F32-A09E-E36092600414}" type="sibTrans" cxnId="{DC2DEFE3-24F9-4560-8F38-74FE8F22CBB3}">
      <dgm:prSet/>
      <dgm:spPr/>
      <dgm:t>
        <a:bodyPr/>
        <a:lstStyle/>
        <a:p>
          <a:endParaRPr lang="ru-RU"/>
        </a:p>
      </dgm:t>
    </dgm:pt>
    <dgm:pt modelId="{8571CE66-0327-452C-A26F-70CF53BA1C15}">
      <dgm:prSet phldrT="[Текст]" custT="1"/>
      <dgm:spPr/>
      <dgm:t>
        <a:bodyPr/>
        <a:lstStyle/>
        <a:p>
          <a:r>
            <a:rPr lang="ru-RU" sz="4000" b="0" u="none" dirty="0" smtClean="0"/>
            <a:t>Основной этап:</a:t>
          </a:r>
        </a:p>
        <a:p>
          <a:r>
            <a:rPr lang="ru-RU" sz="2800" b="1" i="0" u="none" dirty="0" smtClean="0"/>
            <a:t>март-август 2017г.</a:t>
          </a:r>
          <a:endParaRPr lang="ru-RU" sz="2800" b="1" dirty="0"/>
        </a:p>
      </dgm:t>
    </dgm:pt>
    <dgm:pt modelId="{06ADB83C-8560-4BA3-9320-37172272D944}" type="parTrans" cxnId="{406A6DE9-587C-4B03-B9F6-F4ED49A96B15}">
      <dgm:prSet/>
      <dgm:spPr/>
      <dgm:t>
        <a:bodyPr/>
        <a:lstStyle/>
        <a:p>
          <a:endParaRPr lang="ru-RU"/>
        </a:p>
      </dgm:t>
    </dgm:pt>
    <dgm:pt modelId="{73750B7C-6063-496A-8BA9-1F681A278055}" type="sibTrans" cxnId="{406A6DE9-587C-4B03-B9F6-F4ED49A96B15}">
      <dgm:prSet/>
      <dgm:spPr/>
      <dgm:t>
        <a:bodyPr/>
        <a:lstStyle/>
        <a:p>
          <a:endParaRPr lang="ru-RU"/>
        </a:p>
      </dgm:t>
    </dgm:pt>
    <dgm:pt modelId="{B44373CC-FA23-4691-BF23-FA59CBB2A3B5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4000" b="0" dirty="0" smtClean="0"/>
            <a:t>Обобщающий этап:</a:t>
          </a:r>
        </a:p>
        <a:p>
          <a:pPr>
            <a:spcAft>
              <a:spcPts val="600"/>
            </a:spcAft>
          </a:pPr>
          <a:r>
            <a:rPr lang="ru-RU" sz="2800" b="1" dirty="0" smtClean="0"/>
            <a:t>сентябрь 2017г.</a:t>
          </a:r>
          <a:endParaRPr lang="ru-RU" sz="4400" b="1" dirty="0"/>
        </a:p>
      </dgm:t>
    </dgm:pt>
    <dgm:pt modelId="{BE765709-B0C1-433F-B819-8F4E70721617}" type="parTrans" cxnId="{1C8DF079-1E12-4B72-8471-F8D5C6749A66}">
      <dgm:prSet/>
      <dgm:spPr/>
      <dgm:t>
        <a:bodyPr/>
        <a:lstStyle/>
        <a:p>
          <a:endParaRPr lang="ru-RU"/>
        </a:p>
      </dgm:t>
    </dgm:pt>
    <dgm:pt modelId="{CA9C0680-C68E-4229-90FD-44E153CA8FA0}" type="sibTrans" cxnId="{1C8DF079-1E12-4B72-8471-F8D5C6749A66}">
      <dgm:prSet/>
      <dgm:spPr/>
      <dgm:t>
        <a:bodyPr/>
        <a:lstStyle/>
        <a:p>
          <a:endParaRPr lang="ru-RU"/>
        </a:p>
      </dgm:t>
    </dgm:pt>
    <dgm:pt modelId="{BEB86311-4F12-497B-8EB4-626724C8F0E2}" type="pres">
      <dgm:prSet presAssocID="{CFAD3EA9-1C72-4834-B7A9-CAC999C9503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B15A5B-2925-4AE8-94A1-23BF4BF8B66A}" type="pres">
      <dgm:prSet presAssocID="{CFAD3EA9-1C72-4834-B7A9-CAC999C9503D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ACAC0DD8-8810-469F-BFE6-A6B4B7A2F7F5}" type="pres">
      <dgm:prSet presAssocID="{CFAD3EA9-1C72-4834-B7A9-CAC999C9503D}" presName="ThreeNodes_1" presStyleLbl="node1" presStyleIdx="0" presStyleCnt="3" custLinFactNeighborX="-844" custLinFactNeighborY="-2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7B216-454B-4577-A5B2-B97115B68518}" type="pres">
      <dgm:prSet presAssocID="{CFAD3EA9-1C72-4834-B7A9-CAC999C9503D}" presName="ThreeNodes_2" presStyleLbl="node1" presStyleIdx="1" presStyleCnt="3" custLinFactNeighborX="96" custLinFactNeighborY="-2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75908-1D3C-4D78-AA9C-41819655E2B2}" type="pres">
      <dgm:prSet presAssocID="{CFAD3EA9-1C72-4834-B7A9-CAC999C9503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59E1A-AEBC-450A-8D09-311ADB5476D6}" type="pres">
      <dgm:prSet presAssocID="{CFAD3EA9-1C72-4834-B7A9-CAC999C9503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E16D6-90A2-41A9-A08C-874AC5917853}" type="pres">
      <dgm:prSet presAssocID="{CFAD3EA9-1C72-4834-B7A9-CAC999C9503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BBB05-7977-46E1-9752-EA9215C7F724}" type="pres">
      <dgm:prSet presAssocID="{CFAD3EA9-1C72-4834-B7A9-CAC999C9503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AA513-30EB-4D75-95CF-6E16C7E8586A}" type="pres">
      <dgm:prSet presAssocID="{CFAD3EA9-1C72-4834-B7A9-CAC999C9503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909D2A-5CDB-41F6-98E5-A118F13B2F7B}" type="pres">
      <dgm:prSet presAssocID="{CFAD3EA9-1C72-4834-B7A9-CAC999C9503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63D9D8-01DC-49B0-8AB6-C63C956A4491}" type="presOf" srcId="{9E469988-CA9B-4F32-A09E-E36092600414}" destId="{F6B59E1A-AEBC-450A-8D09-311ADB5476D6}" srcOrd="0" destOrd="0" presId="urn:microsoft.com/office/officeart/2005/8/layout/vProcess5"/>
    <dgm:cxn modelId="{8C1C9DA1-A6AE-444D-B70A-A176D187CB50}" type="presOf" srcId="{73750B7C-6063-496A-8BA9-1F681A278055}" destId="{83FE16D6-90A2-41A9-A08C-874AC5917853}" srcOrd="0" destOrd="0" presId="urn:microsoft.com/office/officeart/2005/8/layout/vProcess5"/>
    <dgm:cxn modelId="{94F429CE-75B7-45A4-A1FC-E000999A6E18}" type="presOf" srcId="{8571CE66-0327-452C-A26F-70CF53BA1C15}" destId="{230AA513-30EB-4D75-95CF-6E16C7E8586A}" srcOrd="1" destOrd="0" presId="urn:microsoft.com/office/officeart/2005/8/layout/vProcess5"/>
    <dgm:cxn modelId="{61944747-A72F-42CF-9C3F-F365D0103088}" type="presOf" srcId="{6DE0960F-26E1-4D3E-8698-99E55B9BF34C}" destId="{F15BBB05-7977-46E1-9752-EA9215C7F724}" srcOrd="1" destOrd="0" presId="urn:microsoft.com/office/officeart/2005/8/layout/vProcess5"/>
    <dgm:cxn modelId="{1EE062EB-81C0-4A41-ADCA-603D70F537F9}" type="presOf" srcId="{8571CE66-0327-452C-A26F-70CF53BA1C15}" destId="{43F7B216-454B-4577-A5B2-B97115B68518}" srcOrd="0" destOrd="0" presId="urn:microsoft.com/office/officeart/2005/8/layout/vProcess5"/>
    <dgm:cxn modelId="{406A6DE9-587C-4B03-B9F6-F4ED49A96B15}" srcId="{CFAD3EA9-1C72-4834-B7A9-CAC999C9503D}" destId="{8571CE66-0327-452C-A26F-70CF53BA1C15}" srcOrd="1" destOrd="0" parTransId="{06ADB83C-8560-4BA3-9320-37172272D944}" sibTransId="{73750B7C-6063-496A-8BA9-1F681A278055}"/>
    <dgm:cxn modelId="{DC2DEFE3-24F9-4560-8F38-74FE8F22CBB3}" srcId="{CFAD3EA9-1C72-4834-B7A9-CAC999C9503D}" destId="{6DE0960F-26E1-4D3E-8698-99E55B9BF34C}" srcOrd="0" destOrd="0" parTransId="{B229244D-6A1B-496F-AA36-B0D4ACD78AA1}" sibTransId="{9E469988-CA9B-4F32-A09E-E36092600414}"/>
    <dgm:cxn modelId="{A8CEFE3B-965D-458B-8196-517D12A1C4E4}" type="presOf" srcId="{B44373CC-FA23-4691-BF23-FA59CBB2A3B5}" destId="{01909D2A-5CDB-41F6-98E5-A118F13B2F7B}" srcOrd="1" destOrd="0" presId="urn:microsoft.com/office/officeart/2005/8/layout/vProcess5"/>
    <dgm:cxn modelId="{1C8DF079-1E12-4B72-8471-F8D5C6749A66}" srcId="{CFAD3EA9-1C72-4834-B7A9-CAC999C9503D}" destId="{B44373CC-FA23-4691-BF23-FA59CBB2A3B5}" srcOrd="2" destOrd="0" parTransId="{BE765709-B0C1-433F-B819-8F4E70721617}" sibTransId="{CA9C0680-C68E-4229-90FD-44E153CA8FA0}"/>
    <dgm:cxn modelId="{18D934EC-8036-4537-800E-489BC20B7439}" type="presOf" srcId="{B44373CC-FA23-4691-BF23-FA59CBB2A3B5}" destId="{2A675908-1D3C-4D78-AA9C-41819655E2B2}" srcOrd="0" destOrd="0" presId="urn:microsoft.com/office/officeart/2005/8/layout/vProcess5"/>
    <dgm:cxn modelId="{D58B89AE-F87A-48F5-8EE0-A7D738832EA6}" type="presOf" srcId="{6DE0960F-26E1-4D3E-8698-99E55B9BF34C}" destId="{ACAC0DD8-8810-469F-BFE6-A6B4B7A2F7F5}" srcOrd="0" destOrd="0" presId="urn:microsoft.com/office/officeart/2005/8/layout/vProcess5"/>
    <dgm:cxn modelId="{817A0E37-60A0-48F4-856B-45AF273443DA}" type="presOf" srcId="{CFAD3EA9-1C72-4834-B7A9-CAC999C9503D}" destId="{BEB86311-4F12-497B-8EB4-626724C8F0E2}" srcOrd="0" destOrd="0" presId="urn:microsoft.com/office/officeart/2005/8/layout/vProcess5"/>
    <dgm:cxn modelId="{77BC307A-9133-4003-A596-B01E20E12000}" type="presParOf" srcId="{BEB86311-4F12-497B-8EB4-626724C8F0E2}" destId="{0FB15A5B-2925-4AE8-94A1-23BF4BF8B66A}" srcOrd="0" destOrd="0" presId="urn:microsoft.com/office/officeart/2005/8/layout/vProcess5"/>
    <dgm:cxn modelId="{ED38079C-3B8B-42F3-ACD9-EDB73CE600F4}" type="presParOf" srcId="{BEB86311-4F12-497B-8EB4-626724C8F0E2}" destId="{ACAC0DD8-8810-469F-BFE6-A6B4B7A2F7F5}" srcOrd="1" destOrd="0" presId="urn:microsoft.com/office/officeart/2005/8/layout/vProcess5"/>
    <dgm:cxn modelId="{451E8AD4-B41C-4BC5-976D-316A666774E5}" type="presParOf" srcId="{BEB86311-4F12-497B-8EB4-626724C8F0E2}" destId="{43F7B216-454B-4577-A5B2-B97115B68518}" srcOrd="2" destOrd="0" presId="urn:microsoft.com/office/officeart/2005/8/layout/vProcess5"/>
    <dgm:cxn modelId="{DD37C337-290A-4116-A56E-560829A0B778}" type="presParOf" srcId="{BEB86311-4F12-497B-8EB4-626724C8F0E2}" destId="{2A675908-1D3C-4D78-AA9C-41819655E2B2}" srcOrd="3" destOrd="0" presId="urn:microsoft.com/office/officeart/2005/8/layout/vProcess5"/>
    <dgm:cxn modelId="{2F1A19B3-1EB4-4FEB-A04F-15FB70D0D94B}" type="presParOf" srcId="{BEB86311-4F12-497B-8EB4-626724C8F0E2}" destId="{F6B59E1A-AEBC-450A-8D09-311ADB5476D6}" srcOrd="4" destOrd="0" presId="urn:microsoft.com/office/officeart/2005/8/layout/vProcess5"/>
    <dgm:cxn modelId="{DBEDB6B2-BC91-45FB-8129-E6C024FC47FB}" type="presParOf" srcId="{BEB86311-4F12-497B-8EB4-626724C8F0E2}" destId="{83FE16D6-90A2-41A9-A08C-874AC5917853}" srcOrd="5" destOrd="0" presId="urn:microsoft.com/office/officeart/2005/8/layout/vProcess5"/>
    <dgm:cxn modelId="{23667693-E84B-4293-BF1C-B27C76A6A7D2}" type="presParOf" srcId="{BEB86311-4F12-497B-8EB4-626724C8F0E2}" destId="{F15BBB05-7977-46E1-9752-EA9215C7F724}" srcOrd="6" destOrd="0" presId="urn:microsoft.com/office/officeart/2005/8/layout/vProcess5"/>
    <dgm:cxn modelId="{2F754C9E-ABE3-44F8-A0BB-B2AED79D5B8C}" type="presParOf" srcId="{BEB86311-4F12-497B-8EB4-626724C8F0E2}" destId="{230AA513-30EB-4D75-95CF-6E16C7E8586A}" srcOrd="7" destOrd="0" presId="urn:microsoft.com/office/officeart/2005/8/layout/vProcess5"/>
    <dgm:cxn modelId="{524FFEB1-5DEF-45F7-90E9-320ED5128E8E}" type="presParOf" srcId="{BEB86311-4F12-497B-8EB4-626724C8F0E2}" destId="{01909D2A-5CDB-41F6-98E5-A118F13B2F7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7A9F40-D27A-4B34-9FED-DB7C9CC017D6}" type="doc">
      <dgm:prSet loTypeId="urn:microsoft.com/office/officeart/2005/8/layout/list1" loCatId="list" qsTypeId="urn:microsoft.com/office/officeart/2005/8/quickstyle/3d3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2F080063-7445-46A1-A05E-432D4C1623C3}">
      <dgm:prSet phldrT="[Текст]" custT="1"/>
      <dgm:spPr/>
      <dgm:t>
        <a:bodyPr/>
        <a:lstStyle/>
        <a:p>
          <a:r>
            <a:rPr lang="ru-RU" sz="2400" b="1" dirty="0" smtClean="0"/>
            <a:t>Работа с родителями в рамках родительского клуба «Я -компетентный родитель»</a:t>
          </a:r>
          <a:endParaRPr lang="ru-RU" sz="2400" b="1" dirty="0"/>
        </a:p>
      </dgm:t>
    </dgm:pt>
    <dgm:pt modelId="{AB4729B5-3BCB-4B5A-B789-8C6353E58100}" type="parTrans" cxnId="{C18B08B4-64DB-480C-B583-7A82F9038A59}">
      <dgm:prSet/>
      <dgm:spPr/>
      <dgm:t>
        <a:bodyPr/>
        <a:lstStyle/>
        <a:p>
          <a:endParaRPr lang="ru-RU"/>
        </a:p>
      </dgm:t>
    </dgm:pt>
    <dgm:pt modelId="{10EE3D95-F418-40C4-8739-6E7B04A27FE4}" type="sibTrans" cxnId="{C18B08B4-64DB-480C-B583-7A82F9038A59}">
      <dgm:prSet/>
      <dgm:spPr/>
      <dgm:t>
        <a:bodyPr/>
        <a:lstStyle/>
        <a:p>
          <a:endParaRPr lang="ru-RU"/>
        </a:p>
      </dgm:t>
    </dgm:pt>
    <dgm:pt modelId="{89CC2C17-C464-43D2-B33F-2CDC6A5BCE8A}">
      <dgm:prSet phldrT="[Текст]" custT="1"/>
      <dgm:spPr/>
      <dgm:t>
        <a:bodyPr/>
        <a:lstStyle/>
        <a:p>
          <a:r>
            <a:rPr lang="ru-RU" sz="2400" b="1" dirty="0" smtClean="0"/>
            <a:t>Работа детско-родительской группы «Ты да я, да мы с тобой»</a:t>
          </a:r>
          <a:endParaRPr lang="ru-RU" sz="2400" b="1" dirty="0"/>
        </a:p>
      </dgm:t>
    </dgm:pt>
    <dgm:pt modelId="{3282DC88-C99B-4236-9EAA-36526AD34D7F}" type="parTrans" cxnId="{3D5BB208-A30C-423A-AF5B-928DF3FEEEDE}">
      <dgm:prSet/>
      <dgm:spPr/>
      <dgm:t>
        <a:bodyPr/>
        <a:lstStyle/>
        <a:p>
          <a:endParaRPr lang="ru-RU"/>
        </a:p>
      </dgm:t>
    </dgm:pt>
    <dgm:pt modelId="{3B5E7899-61FD-41D1-A637-5C90B1E26950}" type="sibTrans" cxnId="{3D5BB208-A30C-423A-AF5B-928DF3FEEEDE}">
      <dgm:prSet/>
      <dgm:spPr/>
      <dgm:t>
        <a:bodyPr/>
        <a:lstStyle/>
        <a:p>
          <a:endParaRPr lang="ru-RU"/>
        </a:p>
      </dgm:t>
    </dgm:pt>
    <dgm:pt modelId="{652CBCE2-0155-45C8-8C1C-309A753A3596}">
      <dgm:prSet phldrT="[Текст]" custT="1"/>
      <dgm:spPr/>
      <dgm:t>
        <a:bodyPr/>
        <a:lstStyle/>
        <a:p>
          <a:r>
            <a:rPr lang="ru-RU" sz="2400" b="1" dirty="0" smtClean="0"/>
            <a:t>Работа детско-родительской пары</a:t>
          </a:r>
          <a:endParaRPr lang="ru-RU" sz="2400" b="1" dirty="0"/>
        </a:p>
      </dgm:t>
    </dgm:pt>
    <dgm:pt modelId="{656918BF-D974-4AB7-B6B3-27396C8C0828}" type="parTrans" cxnId="{E5333505-70B3-4393-A17F-ADA855FA4052}">
      <dgm:prSet/>
      <dgm:spPr/>
      <dgm:t>
        <a:bodyPr/>
        <a:lstStyle/>
        <a:p>
          <a:endParaRPr lang="ru-RU"/>
        </a:p>
      </dgm:t>
    </dgm:pt>
    <dgm:pt modelId="{61B00FE4-D7D5-4434-8D80-BDFD9F5C2353}" type="sibTrans" cxnId="{E5333505-70B3-4393-A17F-ADA855FA4052}">
      <dgm:prSet/>
      <dgm:spPr/>
      <dgm:t>
        <a:bodyPr/>
        <a:lstStyle/>
        <a:p>
          <a:endParaRPr lang="ru-RU"/>
        </a:p>
      </dgm:t>
    </dgm:pt>
    <dgm:pt modelId="{EEF4D4D0-E99A-4D51-AB7C-22E987E8C690}" type="pres">
      <dgm:prSet presAssocID="{857A9F40-D27A-4B34-9FED-DB7C9CC017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D49CC6-2E60-4A64-AB09-7F695942B616}" type="pres">
      <dgm:prSet presAssocID="{2F080063-7445-46A1-A05E-432D4C1623C3}" presName="parentLin" presStyleCnt="0"/>
      <dgm:spPr/>
      <dgm:t>
        <a:bodyPr/>
        <a:lstStyle/>
        <a:p>
          <a:endParaRPr lang="ru-RU"/>
        </a:p>
      </dgm:t>
    </dgm:pt>
    <dgm:pt modelId="{6B891B3F-56B0-408E-B64F-A29012E11F13}" type="pres">
      <dgm:prSet presAssocID="{2F080063-7445-46A1-A05E-432D4C1623C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AEB40C4-04CD-4821-8C7D-46678DC9FA58}" type="pres">
      <dgm:prSet presAssocID="{2F080063-7445-46A1-A05E-432D4C1623C3}" presName="parentText" presStyleLbl="node1" presStyleIdx="0" presStyleCnt="3" custScaleY="1784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64ABA-C016-4B36-9EB4-F003F7506688}" type="pres">
      <dgm:prSet presAssocID="{2F080063-7445-46A1-A05E-432D4C1623C3}" presName="negativeSpace" presStyleCnt="0"/>
      <dgm:spPr/>
      <dgm:t>
        <a:bodyPr/>
        <a:lstStyle/>
        <a:p>
          <a:endParaRPr lang="ru-RU"/>
        </a:p>
      </dgm:t>
    </dgm:pt>
    <dgm:pt modelId="{5D02D19A-B877-41A3-8455-5AA8DF764EDA}" type="pres">
      <dgm:prSet presAssocID="{2F080063-7445-46A1-A05E-432D4C1623C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77A80-B834-4EA8-9D0A-89C3DB55DC73}" type="pres">
      <dgm:prSet presAssocID="{10EE3D95-F418-40C4-8739-6E7B04A27FE4}" presName="spaceBetweenRectangles" presStyleCnt="0"/>
      <dgm:spPr/>
      <dgm:t>
        <a:bodyPr/>
        <a:lstStyle/>
        <a:p>
          <a:endParaRPr lang="ru-RU"/>
        </a:p>
      </dgm:t>
    </dgm:pt>
    <dgm:pt modelId="{BA17D7C0-98E5-4AE9-B4A0-8E1169E4C8DA}" type="pres">
      <dgm:prSet presAssocID="{89CC2C17-C464-43D2-B33F-2CDC6A5BCE8A}" presName="parentLin" presStyleCnt="0"/>
      <dgm:spPr/>
      <dgm:t>
        <a:bodyPr/>
        <a:lstStyle/>
        <a:p>
          <a:endParaRPr lang="ru-RU"/>
        </a:p>
      </dgm:t>
    </dgm:pt>
    <dgm:pt modelId="{6CB0E412-97E3-43D9-8A37-7FAE72B196AD}" type="pres">
      <dgm:prSet presAssocID="{89CC2C17-C464-43D2-B33F-2CDC6A5BCE8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1D3045B-8466-4D5F-88EE-52DA892997A0}" type="pres">
      <dgm:prSet presAssocID="{89CC2C17-C464-43D2-B33F-2CDC6A5BCE8A}" presName="parentText" presStyleLbl="node1" presStyleIdx="1" presStyleCnt="3" custScaleY="1462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67E5B8-B1D5-4220-83F4-939A6AB7685B}" type="pres">
      <dgm:prSet presAssocID="{89CC2C17-C464-43D2-B33F-2CDC6A5BCE8A}" presName="negativeSpace" presStyleCnt="0"/>
      <dgm:spPr/>
      <dgm:t>
        <a:bodyPr/>
        <a:lstStyle/>
        <a:p>
          <a:endParaRPr lang="ru-RU"/>
        </a:p>
      </dgm:t>
    </dgm:pt>
    <dgm:pt modelId="{D7396BDE-2935-4258-81E8-A6FF5301744A}" type="pres">
      <dgm:prSet presAssocID="{89CC2C17-C464-43D2-B33F-2CDC6A5BCE8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F6397-E5AF-4994-80A6-A0109C78BAD3}" type="pres">
      <dgm:prSet presAssocID="{3B5E7899-61FD-41D1-A637-5C90B1E26950}" presName="spaceBetweenRectangles" presStyleCnt="0"/>
      <dgm:spPr/>
      <dgm:t>
        <a:bodyPr/>
        <a:lstStyle/>
        <a:p>
          <a:endParaRPr lang="ru-RU"/>
        </a:p>
      </dgm:t>
    </dgm:pt>
    <dgm:pt modelId="{95B51A31-989D-4938-A831-C99B6E17A8A0}" type="pres">
      <dgm:prSet presAssocID="{652CBCE2-0155-45C8-8C1C-309A753A3596}" presName="parentLin" presStyleCnt="0"/>
      <dgm:spPr/>
      <dgm:t>
        <a:bodyPr/>
        <a:lstStyle/>
        <a:p>
          <a:endParaRPr lang="ru-RU"/>
        </a:p>
      </dgm:t>
    </dgm:pt>
    <dgm:pt modelId="{227A232D-14BF-4EA7-B08E-486BDA1E79B8}" type="pres">
      <dgm:prSet presAssocID="{652CBCE2-0155-45C8-8C1C-309A753A359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0485C41-F96A-40A5-8F83-4F552841926F}" type="pres">
      <dgm:prSet presAssocID="{652CBCE2-0155-45C8-8C1C-309A753A3596}" presName="parentText" presStyleLbl="node1" presStyleIdx="2" presStyleCnt="3" custScaleY="159312" custLinFactNeighborX="-3695" custLinFactNeighborY="30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0AE5D-1D43-4AE5-AE95-E91723788E5B}" type="pres">
      <dgm:prSet presAssocID="{652CBCE2-0155-45C8-8C1C-309A753A3596}" presName="negativeSpace" presStyleCnt="0"/>
      <dgm:spPr/>
      <dgm:t>
        <a:bodyPr/>
        <a:lstStyle/>
        <a:p>
          <a:endParaRPr lang="ru-RU"/>
        </a:p>
      </dgm:t>
    </dgm:pt>
    <dgm:pt modelId="{FBE12182-2FF6-42F3-918A-E376BE38DB3D}" type="pres">
      <dgm:prSet presAssocID="{652CBCE2-0155-45C8-8C1C-309A753A359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5BB208-A30C-423A-AF5B-928DF3FEEEDE}" srcId="{857A9F40-D27A-4B34-9FED-DB7C9CC017D6}" destId="{89CC2C17-C464-43D2-B33F-2CDC6A5BCE8A}" srcOrd="1" destOrd="0" parTransId="{3282DC88-C99B-4236-9EAA-36526AD34D7F}" sibTransId="{3B5E7899-61FD-41D1-A637-5C90B1E26950}"/>
    <dgm:cxn modelId="{7A515302-4311-49DE-A778-304394076DB5}" type="presOf" srcId="{2F080063-7445-46A1-A05E-432D4C1623C3}" destId="{6B891B3F-56B0-408E-B64F-A29012E11F13}" srcOrd="0" destOrd="0" presId="urn:microsoft.com/office/officeart/2005/8/layout/list1"/>
    <dgm:cxn modelId="{A8DB8861-5916-418F-987F-CB245B24E861}" type="presOf" srcId="{652CBCE2-0155-45C8-8C1C-309A753A3596}" destId="{227A232D-14BF-4EA7-B08E-486BDA1E79B8}" srcOrd="0" destOrd="0" presId="urn:microsoft.com/office/officeart/2005/8/layout/list1"/>
    <dgm:cxn modelId="{D5BA8DE0-8DEB-4872-A879-097F45E34A23}" type="presOf" srcId="{2F080063-7445-46A1-A05E-432D4C1623C3}" destId="{DAEB40C4-04CD-4821-8C7D-46678DC9FA58}" srcOrd="1" destOrd="0" presId="urn:microsoft.com/office/officeart/2005/8/layout/list1"/>
    <dgm:cxn modelId="{CD32EE7D-7A17-4164-9F71-6F8CF275DB49}" type="presOf" srcId="{89CC2C17-C464-43D2-B33F-2CDC6A5BCE8A}" destId="{01D3045B-8466-4D5F-88EE-52DA892997A0}" srcOrd="1" destOrd="0" presId="urn:microsoft.com/office/officeart/2005/8/layout/list1"/>
    <dgm:cxn modelId="{A6F96909-5C76-4E09-8CBE-016D081773F2}" type="presOf" srcId="{89CC2C17-C464-43D2-B33F-2CDC6A5BCE8A}" destId="{6CB0E412-97E3-43D9-8A37-7FAE72B196AD}" srcOrd="0" destOrd="0" presId="urn:microsoft.com/office/officeart/2005/8/layout/list1"/>
    <dgm:cxn modelId="{226063F6-3635-48E1-B6CC-C99DB6C838D3}" type="presOf" srcId="{652CBCE2-0155-45C8-8C1C-309A753A3596}" destId="{90485C41-F96A-40A5-8F83-4F552841926F}" srcOrd="1" destOrd="0" presId="urn:microsoft.com/office/officeart/2005/8/layout/list1"/>
    <dgm:cxn modelId="{F53798E5-3DC4-4DD1-B68F-0406E37490B4}" type="presOf" srcId="{857A9F40-D27A-4B34-9FED-DB7C9CC017D6}" destId="{EEF4D4D0-E99A-4D51-AB7C-22E987E8C690}" srcOrd="0" destOrd="0" presId="urn:microsoft.com/office/officeart/2005/8/layout/list1"/>
    <dgm:cxn modelId="{E5333505-70B3-4393-A17F-ADA855FA4052}" srcId="{857A9F40-D27A-4B34-9FED-DB7C9CC017D6}" destId="{652CBCE2-0155-45C8-8C1C-309A753A3596}" srcOrd="2" destOrd="0" parTransId="{656918BF-D974-4AB7-B6B3-27396C8C0828}" sibTransId="{61B00FE4-D7D5-4434-8D80-BDFD9F5C2353}"/>
    <dgm:cxn modelId="{C18B08B4-64DB-480C-B583-7A82F9038A59}" srcId="{857A9F40-D27A-4B34-9FED-DB7C9CC017D6}" destId="{2F080063-7445-46A1-A05E-432D4C1623C3}" srcOrd="0" destOrd="0" parTransId="{AB4729B5-3BCB-4B5A-B789-8C6353E58100}" sibTransId="{10EE3D95-F418-40C4-8739-6E7B04A27FE4}"/>
    <dgm:cxn modelId="{CC2EF571-1245-43C4-A661-EDD2CDF2CBA3}" type="presParOf" srcId="{EEF4D4D0-E99A-4D51-AB7C-22E987E8C690}" destId="{F2D49CC6-2E60-4A64-AB09-7F695942B616}" srcOrd="0" destOrd="0" presId="urn:microsoft.com/office/officeart/2005/8/layout/list1"/>
    <dgm:cxn modelId="{39E22F74-5C63-42F7-8BB5-F9A588F1A723}" type="presParOf" srcId="{F2D49CC6-2E60-4A64-AB09-7F695942B616}" destId="{6B891B3F-56B0-408E-B64F-A29012E11F13}" srcOrd="0" destOrd="0" presId="urn:microsoft.com/office/officeart/2005/8/layout/list1"/>
    <dgm:cxn modelId="{E23DDF1C-691E-43DA-A109-150798EBE1FF}" type="presParOf" srcId="{F2D49CC6-2E60-4A64-AB09-7F695942B616}" destId="{DAEB40C4-04CD-4821-8C7D-46678DC9FA58}" srcOrd="1" destOrd="0" presId="urn:microsoft.com/office/officeart/2005/8/layout/list1"/>
    <dgm:cxn modelId="{03B929DA-0076-44D4-A571-1D77D36CADD5}" type="presParOf" srcId="{EEF4D4D0-E99A-4D51-AB7C-22E987E8C690}" destId="{9C764ABA-C016-4B36-9EB4-F003F7506688}" srcOrd="1" destOrd="0" presId="urn:microsoft.com/office/officeart/2005/8/layout/list1"/>
    <dgm:cxn modelId="{4AC85E7D-3883-4F1A-84F3-D3580B8F51F3}" type="presParOf" srcId="{EEF4D4D0-E99A-4D51-AB7C-22E987E8C690}" destId="{5D02D19A-B877-41A3-8455-5AA8DF764EDA}" srcOrd="2" destOrd="0" presId="urn:microsoft.com/office/officeart/2005/8/layout/list1"/>
    <dgm:cxn modelId="{13E15C32-A8D9-4A44-AAF7-87106725DA3D}" type="presParOf" srcId="{EEF4D4D0-E99A-4D51-AB7C-22E987E8C690}" destId="{E3677A80-B834-4EA8-9D0A-89C3DB55DC73}" srcOrd="3" destOrd="0" presId="urn:microsoft.com/office/officeart/2005/8/layout/list1"/>
    <dgm:cxn modelId="{664696FC-8513-4E61-86C5-B03D3A0E3A2D}" type="presParOf" srcId="{EEF4D4D0-E99A-4D51-AB7C-22E987E8C690}" destId="{BA17D7C0-98E5-4AE9-B4A0-8E1169E4C8DA}" srcOrd="4" destOrd="0" presId="urn:microsoft.com/office/officeart/2005/8/layout/list1"/>
    <dgm:cxn modelId="{C28A5C39-8672-4E8A-9063-74D6AF991640}" type="presParOf" srcId="{BA17D7C0-98E5-4AE9-B4A0-8E1169E4C8DA}" destId="{6CB0E412-97E3-43D9-8A37-7FAE72B196AD}" srcOrd="0" destOrd="0" presId="urn:microsoft.com/office/officeart/2005/8/layout/list1"/>
    <dgm:cxn modelId="{21AEC4D2-AE67-44C6-932C-B0A9035F4C77}" type="presParOf" srcId="{BA17D7C0-98E5-4AE9-B4A0-8E1169E4C8DA}" destId="{01D3045B-8466-4D5F-88EE-52DA892997A0}" srcOrd="1" destOrd="0" presId="urn:microsoft.com/office/officeart/2005/8/layout/list1"/>
    <dgm:cxn modelId="{7B182932-C978-4769-AC9E-59D5A07FC65C}" type="presParOf" srcId="{EEF4D4D0-E99A-4D51-AB7C-22E987E8C690}" destId="{DE67E5B8-B1D5-4220-83F4-939A6AB7685B}" srcOrd="5" destOrd="0" presId="urn:microsoft.com/office/officeart/2005/8/layout/list1"/>
    <dgm:cxn modelId="{C535663F-A928-41A7-BF0C-B5633D652B7C}" type="presParOf" srcId="{EEF4D4D0-E99A-4D51-AB7C-22E987E8C690}" destId="{D7396BDE-2935-4258-81E8-A6FF5301744A}" srcOrd="6" destOrd="0" presId="urn:microsoft.com/office/officeart/2005/8/layout/list1"/>
    <dgm:cxn modelId="{75AED1A9-84E2-4C61-B06D-5513C97A44BA}" type="presParOf" srcId="{EEF4D4D0-E99A-4D51-AB7C-22E987E8C690}" destId="{C8FF6397-E5AF-4994-80A6-A0109C78BAD3}" srcOrd="7" destOrd="0" presId="urn:microsoft.com/office/officeart/2005/8/layout/list1"/>
    <dgm:cxn modelId="{D538FC28-B14E-4523-934F-0A2BF2028C46}" type="presParOf" srcId="{EEF4D4D0-E99A-4D51-AB7C-22E987E8C690}" destId="{95B51A31-989D-4938-A831-C99B6E17A8A0}" srcOrd="8" destOrd="0" presId="urn:microsoft.com/office/officeart/2005/8/layout/list1"/>
    <dgm:cxn modelId="{E9E90339-8FD5-4542-BAC9-B5746290B5F4}" type="presParOf" srcId="{95B51A31-989D-4938-A831-C99B6E17A8A0}" destId="{227A232D-14BF-4EA7-B08E-486BDA1E79B8}" srcOrd="0" destOrd="0" presId="urn:microsoft.com/office/officeart/2005/8/layout/list1"/>
    <dgm:cxn modelId="{1115CAD0-CA48-4382-9C64-7C8C789C48E0}" type="presParOf" srcId="{95B51A31-989D-4938-A831-C99B6E17A8A0}" destId="{90485C41-F96A-40A5-8F83-4F552841926F}" srcOrd="1" destOrd="0" presId="urn:microsoft.com/office/officeart/2005/8/layout/list1"/>
    <dgm:cxn modelId="{823710BB-D381-4046-BFB0-81A091E6576A}" type="presParOf" srcId="{EEF4D4D0-E99A-4D51-AB7C-22E987E8C690}" destId="{B350AE5D-1D43-4AE5-AE95-E91723788E5B}" srcOrd="9" destOrd="0" presId="urn:microsoft.com/office/officeart/2005/8/layout/list1"/>
    <dgm:cxn modelId="{685E0E79-42F0-4AE4-B25C-09346A4FE873}" type="presParOf" srcId="{EEF4D4D0-E99A-4D51-AB7C-22E987E8C690}" destId="{FBE12182-2FF6-42F3-918A-E376BE38DB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B1637A-39D6-4A45-AF2D-0451F85DF63D}" type="doc">
      <dgm:prSet loTypeId="urn:microsoft.com/office/officeart/2005/8/layout/pyramid2" loCatId="list" qsTypeId="urn:microsoft.com/office/officeart/2005/8/quickstyle/3d2#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0FDE84E-B9FA-4E62-B470-DF259A5B538B}">
      <dgm:prSet phldrT="[Текст]" custT="1"/>
      <dgm:spPr/>
      <dgm:t>
        <a:bodyPr/>
        <a:lstStyle/>
        <a:p>
          <a:pPr algn="just"/>
          <a:r>
            <a:rPr lang="ru-RU" sz="1600" dirty="0" smtClean="0"/>
            <a:t>изучено и проанализировано состояние проблемы исследования в психолого-педагогической, научной и методической литературе</a:t>
          </a:r>
          <a:endParaRPr lang="ru-RU" sz="1600" dirty="0"/>
        </a:p>
      </dgm:t>
    </dgm:pt>
    <dgm:pt modelId="{51FE7CF2-2699-4E89-A92B-D56AE17EF7BD}" type="parTrans" cxnId="{D54F4C2C-A94E-4A8A-9036-EE47DEE7CC69}">
      <dgm:prSet/>
      <dgm:spPr/>
      <dgm:t>
        <a:bodyPr/>
        <a:lstStyle/>
        <a:p>
          <a:endParaRPr lang="ru-RU"/>
        </a:p>
      </dgm:t>
    </dgm:pt>
    <dgm:pt modelId="{68A53258-386F-4FBB-B268-2DE0B397FCBB}" type="sibTrans" cxnId="{D54F4C2C-A94E-4A8A-9036-EE47DEE7CC69}">
      <dgm:prSet/>
      <dgm:spPr/>
      <dgm:t>
        <a:bodyPr/>
        <a:lstStyle/>
        <a:p>
          <a:endParaRPr lang="ru-RU"/>
        </a:p>
      </dgm:t>
    </dgm:pt>
    <dgm:pt modelId="{7021E7C2-127C-4501-ADC4-37E605FAB502}">
      <dgm:prSet phldrT="[Текст]" custT="1"/>
      <dgm:spPr/>
      <dgm:t>
        <a:bodyPr/>
        <a:lstStyle/>
        <a:p>
          <a:pPr algn="just"/>
          <a:r>
            <a:rPr lang="ru-RU" sz="1600" dirty="0" smtClean="0"/>
            <a:t>активизированы разные формы сотрудничества с ребенком и его семьей  </a:t>
          </a:r>
          <a:endParaRPr lang="ru-RU" sz="1600" dirty="0"/>
        </a:p>
      </dgm:t>
    </dgm:pt>
    <dgm:pt modelId="{EB2123F6-A4C6-4CE2-9F2E-E6099B195662}" type="parTrans" cxnId="{C3FE2D16-0196-4DF8-A319-D34A4E5E8035}">
      <dgm:prSet/>
      <dgm:spPr/>
      <dgm:t>
        <a:bodyPr/>
        <a:lstStyle/>
        <a:p>
          <a:endParaRPr lang="ru-RU"/>
        </a:p>
      </dgm:t>
    </dgm:pt>
    <dgm:pt modelId="{658B8472-FDC3-4F37-82F7-3A8300AA1308}" type="sibTrans" cxnId="{C3FE2D16-0196-4DF8-A319-D34A4E5E8035}">
      <dgm:prSet/>
      <dgm:spPr/>
      <dgm:t>
        <a:bodyPr/>
        <a:lstStyle/>
        <a:p>
          <a:endParaRPr lang="ru-RU"/>
        </a:p>
      </dgm:t>
    </dgm:pt>
    <dgm:pt modelId="{942CDDA8-4BC3-4C46-A8B4-0207BF0C96F8}">
      <dgm:prSet phldrT="[Текст]" custT="1"/>
      <dgm:spPr/>
      <dgm:t>
        <a:bodyPr/>
        <a:lstStyle/>
        <a:p>
          <a:pPr algn="just"/>
          <a:r>
            <a:rPr lang="ru-RU" sz="1600" dirty="0" smtClean="0"/>
            <a:t>созданы условия для формирования навыков эффективного детско-родительского общения и взаимодействия родителя с ребенком</a:t>
          </a:r>
          <a:endParaRPr lang="ru-RU" sz="1600" dirty="0"/>
        </a:p>
      </dgm:t>
    </dgm:pt>
    <dgm:pt modelId="{7F617E6D-1E9F-4B3F-8B9A-0A83F411087B}" type="parTrans" cxnId="{E53A8D50-1679-46AC-A68C-D66FABB1239F}">
      <dgm:prSet/>
      <dgm:spPr/>
      <dgm:t>
        <a:bodyPr/>
        <a:lstStyle/>
        <a:p>
          <a:endParaRPr lang="ru-RU"/>
        </a:p>
      </dgm:t>
    </dgm:pt>
    <dgm:pt modelId="{7BF1E0AC-9D28-4263-8E50-18084EDF1461}" type="sibTrans" cxnId="{E53A8D50-1679-46AC-A68C-D66FABB1239F}">
      <dgm:prSet/>
      <dgm:spPr/>
      <dgm:t>
        <a:bodyPr/>
        <a:lstStyle/>
        <a:p>
          <a:endParaRPr lang="ru-RU"/>
        </a:p>
      </dgm:t>
    </dgm:pt>
    <dgm:pt modelId="{E7BE59A0-886B-47CC-87DB-4CBE292A564E}">
      <dgm:prSet phldrT="[Текст]" custT="1"/>
      <dgm:spPr/>
      <dgm:t>
        <a:bodyPr/>
        <a:lstStyle/>
        <a:p>
          <a:pPr algn="just"/>
          <a:r>
            <a:rPr lang="ru-RU" sz="1600" dirty="0" smtClean="0"/>
            <a:t>повышена психолого-педагогической компетентность родителей в вопросах воспитания и развития личности ребенка</a:t>
          </a:r>
          <a:endParaRPr lang="ru-RU" sz="1600" dirty="0"/>
        </a:p>
      </dgm:t>
    </dgm:pt>
    <dgm:pt modelId="{806FFAA4-5FED-48AB-84CF-E2D23F872DA7}" type="parTrans" cxnId="{6979D42D-882D-4C1E-A812-4D71962445A1}">
      <dgm:prSet/>
      <dgm:spPr/>
      <dgm:t>
        <a:bodyPr/>
        <a:lstStyle/>
        <a:p>
          <a:endParaRPr lang="ru-RU"/>
        </a:p>
      </dgm:t>
    </dgm:pt>
    <dgm:pt modelId="{16448DD8-5FCA-4812-91FF-250310882E9D}" type="sibTrans" cxnId="{6979D42D-882D-4C1E-A812-4D71962445A1}">
      <dgm:prSet/>
      <dgm:spPr/>
      <dgm:t>
        <a:bodyPr/>
        <a:lstStyle/>
        <a:p>
          <a:endParaRPr lang="ru-RU"/>
        </a:p>
      </dgm:t>
    </dgm:pt>
    <dgm:pt modelId="{6BBE5034-FB6E-4085-8BE7-2500335E967D}">
      <dgm:prSet custT="1"/>
      <dgm:spPr/>
      <dgm:t>
        <a:bodyPr/>
        <a:lstStyle/>
        <a:p>
          <a:pPr algn="just"/>
          <a:r>
            <a:rPr lang="ru-RU" sz="1600" dirty="0" smtClean="0"/>
            <a:t>выявлены положительные изменения в формировании навыков позитивного общения и принятия  между родителем и ребенком в семье </a:t>
          </a:r>
          <a:endParaRPr lang="ru-RU" sz="1600" dirty="0"/>
        </a:p>
      </dgm:t>
    </dgm:pt>
    <dgm:pt modelId="{672A381A-22C8-444E-8D78-0856D52AE81D}" type="parTrans" cxnId="{CF89DBC2-1BC8-475D-82AA-A29A391FB587}">
      <dgm:prSet/>
      <dgm:spPr/>
      <dgm:t>
        <a:bodyPr/>
        <a:lstStyle/>
        <a:p>
          <a:endParaRPr lang="ru-RU"/>
        </a:p>
      </dgm:t>
    </dgm:pt>
    <dgm:pt modelId="{96B6B49F-4210-4A99-8F60-A6E492BC8A28}" type="sibTrans" cxnId="{CF89DBC2-1BC8-475D-82AA-A29A391FB587}">
      <dgm:prSet/>
      <dgm:spPr/>
      <dgm:t>
        <a:bodyPr/>
        <a:lstStyle/>
        <a:p>
          <a:endParaRPr lang="ru-RU"/>
        </a:p>
      </dgm:t>
    </dgm:pt>
    <dgm:pt modelId="{CDFF2CD3-4103-413A-87E5-4C4EB91F91C0}">
      <dgm:prSet phldrT="[Текст]" custT="1"/>
      <dgm:spPr/>
      <dgm:t>
        <a:bodyPr/>
        <a:lstStyle/>
        <a:p>
          <a:pPr algn="just"/>
          <a:r>
            <a:rPr lang="ru-RU" sz="1600" dirty="0" smtClean="0"/>
            <a:t>создано информационное поле для участников проекта: разработаны буклеты, памятки, рекомендации    </a:t>
          </a:r>
          <a:endParaRPr lang="ru-RU" sz="1600" dirty="0"/>
        </a:p>
      </dgm:t>
    </dgm:pt>
    <dgm:pt modelId="{015CBE2D-06BE-4AB2-99BB-B95C3478DDC6}" type="parTrans" cxnId="{0C057BC9-F5BC-42AF-9CB5-A7088814AABF}">
      <dgm:prSet/>
      <dgm:spPr/>
      <dgm:t>
        <a:bodyPr/>
        <a:lstStyle/>
        <a:p>
          <a:endParaRPr lang="ru-RU"/>
        </a:p>
      </dgm:t>
    </dgm:pt>
    <dgm:pt modelId="{6AD3D31E-4B9C-4D9D-900D-8EA9FD6A8BD3}" type="sibTrans" cxnId="{0C057BC9-F5BC-42AF-9CB5-A7088814AABF}">
      <dgm:prSet/>
      <dgm:spPr/>
      <dgm:t>
        <a:bodyPr/>
        <a:lstStyle/>
        <a:p>
          <a:endParaRPr lang="ru-RU"/>
        </a:p>
      </dgm:t>
    </dgm:pt>
    <dgm:pt modelId="{FE8CE8E2-D9D9-4A05-BD0F-F89F8EDAD850}" type="pres">
      <dgm:prSet presAssocID="{77B1637A-39D6-4A45-AF2D-0451F85DF63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C5FC83E-F010-4A3D-B219-9639BF94B848}" type="pres">
      <dgm:prSet presAssocID="{77B1637A-39D6-4A45-AF2D-0451F85DF63D}" presName="pyramid" presStyleLbl="node1" presStyleIdx="0" presStyleCnt="1" custLinFactNeighborX="-25483" custLinFactNeighborY="927"/>
      <dgm:spPr/>
      <dgm:t>
        <a:bodyPr/>
        <a:lstStyle/>
        <a:p>
          <a:endParaRPr lang="ru-RU"/>
        </a:p>
      </dgm:t>
    </dgm:pt>
    <dgm:pt modelId="{E8125EA6-DD99-4E33-85D8-6A59F01B3BAB}" type="pres">
      <dgm:prSet presAssocID="{77B1637A-39D6-4A45-AF2D-0451F85DF63D}" presName="theList" presStyleCnt="0"/>
      <dgm:spPr/>
      <dgm:t>
        <a:bodyPr/>
        <a:lstStyle/>
        <a:p>
          <a:endParaRPr lang="ru-RU"/>
        </a:p>
      </dgm:t>
    </dgm:pt>
    <dgm:pt modelId="{D0E31F4C-458D-4A09-AE43-E5D202F4DC23}" type="pres">
      <dgm:prSet presAssocID="{E0FDE84E-B9FA-4E62-B470-DF259A5B538B}" presName="aNode" presStyleLbl="fgAcc1" presStyleIdx="0" presStyleCnt="6" custScaleX="198674" custScaleY="209943" custLinFactY="-49935" custLinFactNeighborX="2161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744FF-9816-4A41-AB8E-B7D024CC5400}" type="pres">
      <dgm:prSet presAssocID="{E0FDE84E-B9FA-4E62-B470-DF259A5B538B}" presName="aSpace" presStyleCnt="0"/>
      <dgm:spPr/>
      <dgm:t>
        <a:bodyPr/>
        <a:lstStyle/>
        <a:p>
          <a:endParaRPr lang="ru-RU"/>
        </a:p>
      </dgm:t>
    </dgm:pt>
    <dgm:pt modelId="{71E964CC-63E3-4EAB-939F-B32959648061}" type="pres">
      <dgm:prSet presAssocID="{7021E7C2-127C-4501-ADC4-37E605FAB502}" presName="aNode" presStyleLbl="fgAcc1" presStyleIdx="1" presStyleCnt="6" custScaleX="200512" custScaleY="234709" custLinFactY="-5484" custLinFactNeighborX="2483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458C5-9F32-48A7-AB89-55EEF40A5D80}" type="pres">
      <dgm:prSet presAssocID="{7021E7C2-127C-4501-ADC4-37E605FAB502}" presName="aSpace" presStyleCnt="0"/>
      <dgm:spPr/>
      <dgm:t>
        <a:bodyPr/>
        <a:lstStyle/>
        <a:p>
          <a:endParaRPr lang="ru-RU"/>
        </a:p>
      </dgm:t>
    </dgm:pt>
    <dgm:pt modelId="{8C9E09DA-BB58-4C2E-AA0B-2C6395338C1F}" type="pres">
      <dgm:prSet presAssocID="{942CDDA8-4BC3-4C46-A8B4-0207BF0C96F8}" presName="aNode" presStyleLbl="fgAcc1" presStyleIdx="2" presStyleCnt="6" custScaleX="201494" custScaleY="261764" custLinFactY="232215" custLinFactNeighborX="20618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98E83-88A2-4F46-AF19-78A8FBE8B4C4}" type="pres">
      <dgm:prSet presAssocID="{942CDDA8-4BC3-4C46-A8B4-0207BF0C96F8}" presName="aSpace" presStyleCnt="0"/>
      <dgm:spPr/>
      <dgm:t>
        <a:bodyPr/>
        <a:lstStyle/>
        <a:p>
          <a:endParaRPr lang="ru-RU"/>
        </a:p>
      </dgm:t>
    </dgm:pt>
    <dgm:pt modelId="{F3A2CB07-FB6A-4174-B7EC-74B316D31CF7}" type="pres">
      <dgm:prSet presAssocID="{6BBE5034-FB6E-4085-8BE7-2500335E967D}" presName="aNode" presStyleLbl="fgAcc1" presStyleIdx="3" presStyleCnt="6" custScaleX="200554" custScaleY="264901" custLinFactY="276215" custLinFactNeighborX="20148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BEF01-BA3C-4AAD-A512-5D57ED256A4D}" type="pres">
      <dgm:prSet presAssocID="{6BBE5034-FB6E-4085-8BE7-2500335E967D}" presName="aSpace" presStyleCnt="0"/>
      <dgm:spPr/>
      <dgm:t>
        <a:bodyPr/>
        <a:lstStyle/>
        <a:p>
          <a:endParaRPr lang="ru-RU"/>
        </a:p>
      </dgm:t>
    </dgm:pt>
    <dgm:pt modelId="{FB3D6FF9-C4BF-469A-8D8E-31925582B729}" type="pres">
      <dgm:prSet presAssocID="{E7BE59A0-886B-47CC-87DB-4CBE292A564E}" presName="aNode" presStyleLbl="fgAcc1" presStyleIdx="4" presStyleCnt="6" custScaleX="200962" custScaleY="210472" custLinFactY="-479848" custLinFactNeighborX="20352" custLinFactNeighborY="-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29E07-E3E0-4269-8417-B46AB0CF155C}" type="pres">
      <dgm:prSet presAssocID="{E7BE59A0-886B-47CC-87DB-4CBE292A564E}" presName="aSpace" presStyleCnt="0"/>
      <dgm:spPr/>
      <dgm:t>
        <a:bodyPr/>
        <a:lstStyle/>
        <a:p>
          <a:endParaRPr lang="ru-RU"/>
        </a:p>
      </dgm:t>
    </dgm:pt>
    <dgm:pt modelId="{D299E8D9-EEAC-4AA8-848A-07C9787339ED}" type="pres">
      <dgm:prSet presAssocID="{CDFF2CD3-4103-413A-87E5-4C4EB91F91C0}" presName="aNode" presStyleLbl="fgAcc1" presStyleIdx="5" presStyleCnt="6" custScaleX="200962" custScaleY="221944" custLinFactY="100000" custLinFactNeighborX="22756" custLinFactNeighborY="172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42A99-842A-458E-A596-5BCA3C774420}" type="pres">
      <dgm:prSet presAssocID="{CDFF2CD3-4103-413A-87E5-4C4EB91F91C0}" presName="aSpace" presStyleCnt="0"/>
      <dgm:spPr/>
      <dgm:t>
        <a:bodyPr/>
        <a:lstStyle/>
        <a:p>
          <a:endParaRPr lang="ru-RU"/>
        </a:p>
      </dgm:t>
    </dgm:pt>
  </dgm:ptLst>
  <dgm:cxnLst>
    <dgm:cxn modelId="{DC4F44D0-463B-4E34-A6DB-FA3D35ABA20B}" type="presOf" srcId="{CDFF2CD3-4103-413A-87E5-4C4EB91F91C0}" destId="{D299E8D9-EEAC-4AA8-848A-07C9787339ED}" srcOrd="0" destOrd="0" presId="urn:microsoft.com/office/officeart/2005/8/layout/pyramid2"/>
    <dgm:cxn modelId="{E53A8D50-1679-46AC-A68C-D66FABB1239F}" srcId="{77B1637A-39D6-4A45-AF2D-0451F85DF63D}" destId="{942CDDA8-4BC3-4C46-A8B4-0207BF0C96F8}" srcOrd="2" destOrd="0" parTransId="{7F617E6D-1E9F-4B3F-8B9A-0A83F411087B}" sibTransId="{7BF1E0AC-9D28-4263-8E50-18084EDF1461}"/>
    <dgm:cxn modelId="{0C057BC9-F5BC-42AF-9CB5-A7088814AABF}" srcId="{77B1637A-39D6-4A45-AF2D-0451F85DF63D}" destId="{CDFF2CD3-4103-413A-87E5-4C4EB91F91C0}" srcOrd="5" destOrd="0" parTransId="{015CBE2D-06BE-4AB2-99BB-B95C3478DDC6}" sibTransId="{6AD3D31E-4B9C-4D9D-900D-8EA9FD6A8BD3}"/>
    <dgm:cxn modelId="{D54F4C2C-A94E-4A8A-9036-EE47DEE7CC69}" srcId="{77B1637A-39D6-4A45-AF2D-0451F85DF63D}" destId="{E0FDE84E-B9FA-4E62-B470-DF259A5B538B}" srcOrd="0" destOrd="0" parTransId="{51FE7CF2-2699-4E89-A92B-D56AE17EF7BD}" sibTransId="{68A53258-386F-4FBB-B268-2DE0B397FCBB}"/>
    <dgm:cxn modelId="{7DC5CC47-CAA2-4E1E-B9D2-DACF22E99230}" type="presOf" srcId="{942CDDA8-4BC3-4C46-A8B4-0207BF0C96F8}" destId="{8C9E09DA-BB58-4C2E-AA0B-2C6395338C1F}" srcOrd="0" destOrd="0" presId="urn:microsoft.com/office/officeart/2005/8/layout/pyramid2"/>
    <dgm:cxn modelId="{8F60585C-2291-4D78-BAA9-C3CB81318762}" type="presOf" srcId="{77B1637A-39D6-4A45-AF2D-0451F85DF63D}" destId="{FE8CE8E2-D9D9-4A05-BD0F-F89F8EDAD850}" srcOrd="0" destOrd="0" presId="urn:microsoft.com/office/officeart/2005/8/layout/pyramid2"/>
    <dgm:cxn modelId="{BF61BDA2-D91E-449D-A6DF-87813161A9DE}" type="presOf" srcId="{E0FDE84E-B9FA-4E62-B470-DF259A5B538B}" destId="{D0E31F4C-458D-4A09-AE43-E5D202F4DC23}" srcOrd="0" destOrd="0" presId="urn:microsoft.com/office/officeart/2005/8/layout/pyramid2"/>
    <dgm:cxn modelId="{CF89DBC2-1BC8-475D-82AA-A29A391FB587}" srcId="{77B1637A-39D6-4A45-AF2D-0451F85DF63D}" destId="{6BBE5034-FB6E-4085-8BE7-2500335E967D}" srcOrd="3" destOrd="0" parTransId="{672A381A-22C8-444E-8D78-0856D52AE81D}" sibTransId="{96B6B49F-4210-4A99-8F60-A6E492BC8A28}"/>
    <dgm:cxn modelId="{5375B677-DC7E-4015-BA22-018DEBCCED0F}" type="presOf" srcId="{E7BE59A0-886B-47CC-87DB-4CBE292A564E}" destId="{FB3D6FF9-C4BF-469A-8D8E-31925582B729}" srcOrd="0" destOrd="0" presId="urn:microsoft.com/office/officeart/2005/8/layout/pyramid2"/>
    <dgm:cxn modelId="{C3FE2D16-0196-4DF8-A319-D34A4E5E8035}" srcId="{77B1637A-39D6-4A45-AF2D-0451F85DF63D}" destId="{7021E7C2-127C-4501-ADC4-37E605FAB502}" srcOrd="1" destOrd="0" parTransId="{EB2123F6-A4C6-4CE2-9F2E-E6099B195662}" sibTransId="{658B8472-FDC3-4F37-82F7-3A8300AA1308}"/>
    <dgm:cxn modelId="{F8547319-724F-4E7D-B31E-D6937579EDEA}" type="presOf" srcId="{7021E7C2-127C-4501-ADC4-37E605FAB502}" destId="{71E964CC-63E3-4EAB-939F-B32959648061}" srcOrd="0" destOrd="0" presId="urn:microsoft.com/office/officeart/2005/8/layout/pyramid2"/>
    <dgm:cxn modelId="{6979D42D-882D-4C1E-A812-4D71962445A1}" srcId="{77B1637A-39D6-4A45-AF2D-0451F85DF63D}" destId="{E7BE59A0-886B-47CC-87DB-4CBE292A564E}" srcOrd="4" destOrd="0" parTransId="{806FFAA4-5FED-48AB-84CF-E2D23F872DA7}" sibTransId="{16448DD8-5FCA-4812-91FF-250310882E9D}"/>
    <dgm:cxn modelId="{A2051C7F-8E8E-45DD-95AB-9870F480134A}" type="presOf" srcId="{6BBE5034-FB6E-4085-8BE7-2500335E967D}" destId="{F3A2CB07-FB6A-4174-B7EC-74B316D31CF7}" srcOrd="0" destOrd="0" presId="urn:microsoft.com/office/officeart/2005/8/layout/pyramid2"/>
    <dgm:cxn modelId="{EDB6AB29-C306-4B66-A49D-603DAF4F665C}" type="presParOf" srcId="{FE8CE8E2-D9D9-4A05-BD0F-F89F8EDAD850}" destId="{2C5FC83E-F010-4A3D-B219-9639BF94B848}" srcOrd="0" destOrd="0" presId="urn:microsoft.com/office/officeart/2005/8/layout/pyramid2"/>
    <dgm:cxn modelId="{5BFB3DB4-1CB9-452B-A7C1-75F17558C1F1}" type="presParOf" srcId="{FE8CE8E2-D9D9-4A05-BD0F-F89F8EDAD850}" destId="{E8125EA6-DD99-4E33-85D8-6A59F01B3BAB}" srcOrd="1" destOrd="0" presId="urn:microsoft.com/office/officeart/2005/8/layout/pyramid2"/>
    <dgm:cxn modelId="{8D146F50-5661-495F-B597-AF63FDCCECD2}" type="presParOf" srcId="{E8125EA6-DD99-4E33-85D8-6A59F01B3BAB}" destId="{D0E31F4C-458D-4A09-AE43-E5D202F4DC23}" srcOrd="0" destOrd="0" presId="urn:microsoft.com/office/officeart/2005/8/layout/pyramid2"/>
    <dgm:cxn modelId="{D5842245-A977-4F6E-8929-4B436B722570}" type="presParOf" srcId="{E8125EA6-DD99-4E33-85D8-6A59F01B3BAB}" destId="{CEE744FF-9816-4A41-AB8E-B7D024CC5400}" srcOrd="1" destOrd="0" presId="urn:microsoft.com/office/officeart/2005/8/layout/pyramid2"/>
    <dgm:cxn modelId="{0A837CD1-64B1-43BE-943E-A3B79F26E9DF}" type="presParOf" srcId="{E8125EA6-DD99-4E33-85D8-6A59F01B3BAB}" destId="{71E964CC-63E3-4EAB-939F-B32959648061}" srcOrd="2" destOrd="0" presId="urn:microsoft.com/office/officeart/2005/8/layout/pyramid2"/>
    <dgm:cxn modelId="{389F6ED3-513F-46CC-90DF-B96512C407A6}" type="presParOf" srcId="{E8125EA6-DD99-4E33-85D8-6A59F01B3BAB}" destId="{703458C5-9F32-48A7-AB89-55EEF40A5D80}" srcOrd="3" destOrd="0" presId="urn:microsoft.com/office/officeart/2005/8/layout/pyramid2"/>
    <dgm:cxn modelId="{3B8AC08B-BF51-4A62-9D51-E0609D67ECCF}" type="presParOf" srcId="{E8125EA6-DD99-4E33-85D8-6A59F01B3BAB}" destId="{8C9E09DA-BB58-4C2E-AA0B-2C6395338C1F}" srcOrd="4" destOrd="0" presId="urn:microsoft.com/office/officeart/2005/8/layout/pyramid2"/>
    <dgm:cxn modelId="{19B8D40E-10EB-405F-AC3D-04DB7E2F4C1A}" type="presParOf" srcId="{E8125EA6-DD99-4E33-85D8-6A59F01B3BAB}" destId="{44498E83-88A2-4F46-AF19-78A8FBE8B4C4}" srcOrd="5" destOrd="0" presId="urn:microsoft.com/office/officeart/2005/8/layout/pyramid2"/>
    <dgm:cxn modelId="{6CDA49E9-3AF3-4DBF-B0E0-8E6539E0E875}" type="presParOf" srcId="{E8125EA6-DD99-4E33-85D8-6A59F01B3BAB}" destId="{F3A2CB07-FB6A-4174-B7EC-74B316D31CF7}" srcOrd="6" destOrd="0" presId="urn:microsoft.com/office/officeart/2005/8/layout/pyramid2"/>
    <dgm:cxn modelId="{FCBDFB60-A2DC-421B-8372-B3125608789A}" type="presParOf" srcId="{E8125EA6-DD99-4E33-85D8-6A59F01B3BAB}" destId="{E0ABEF01-BA3C-4AAD-A512-5D57ED256A4D}" srcOrd="7" destOrd="0" presId="urn:microsoft.com/office/officeart/2005/8/layout/pyramid2"/>
    <dgm:cxn modelId="{3F586ACD-85AE-4CC0-AEB0-F8F8F731ED85}" type="presParOf" srcId="{E8125EA6-DD99-4E33-85D8-6A59F01B3BAB}" destId="{FB3D6FF9-C4BF-469A-8D8E-31925582B729}" srcOrd="8" destOrd="0" presId="urn:microsoft.com/office/officeart/2005/8/layout/pyramid2"/>
    <dgm:cxn modelId="{D75CAEAA-57F5-4E65-BA31-918AE299139C}" type="presParOf" srcId="{E8125EA6-DD99-4E33-85D8-6A59F01B3BAB}" destId="{6FE29E07-E3E0-4269-8417-B46AB0CF155C}" srcOrd="9" destOrd="0" presId="urn:microsoft.com/office/officeart/2005/8/layout/pyramid2"/>
    <dgm:cxn modelId="{C6C542A6-93CB-4783-A9F7-D10D18D9BA9A}" type="presParOf" srcId="{E8125EA6-DD99-4E33-85D8-6A59F01B3BAB}" destId="{D299E8D9-EEAC-4AA8-848A-07C9787339ED}" srcOrd="10" destOrd="0" presId="urn:microsoft.com/office/officeart/2005/8/layout/pyramid2"/>
    <dgm:cxn modelId="{913BAF5A-E286-4054-9B35-CC7EB16B78E6}" type="presParOf" srcId="{E8125EA6-DD99-4E33-85D8-6A59F01B3BAB}" destId="{23042A99-842A-458E-A596-5BCA3C774420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5201A-BA74-4874-9377-AAF3F0CFC1F7}">
      <dsp:nvSpPr>
        <dsp:cNvPr id="0" name=""/>
        <dsp:cNvSpPr/>
      </dsp:nvSpPr>
      <dsp:spPr>
        <a:xfrm>
          <a:off x="77071" y="0"/>
          <a:ext cx="2600161" cy="8453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Родители:</a:t>
          </a:r>
          <a:endParaRPr lang="ru-RU" sz="2400" b="1" kern="1200" dirty="0"/>
        </a:p>
      </dsp:txBody>
      <dsp:txXfrm>
        <a:off x="77071" y="0"/>
        <a:ext cx="2600161" cy="845345"/>
      </dsp:txXfrm>
    </dsp:sp>
    <dsp:sp modelId="{37191220-9B01-4F73-B290-7D877A8EEE4F}">
      <dsp:nvSpPr>
        <dsp:cNvPr id="0" name=""/>
        <dsp:cNvSpPr/>
      </dsp:nvSpPr>
      <dsp:spPr>
        <a:xfrm>
          <a:off x="0" y="1143002"/>
          <a:ext cx="2623225" cy="408579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cs typeface="Arial" charset="0"/>
            </a:rPr>
            <a:t>возрастание мотивации к улучшению взаимоотношений  со своим ребенком;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cs typeface="Arial" charset="0"/>
            </a:rPr>
            <a:t>повышение уровня </a:t>
          </a:r>
          <a:r>
            <a:rPr lang="ru-RU" sz="1400" kern="1200" dirty="0" err="1" smtClean="0">
              <a:cs typeface="Arial" charset="0"/>
            </a:rPr>
            <a:t>психоло</a:t>
          </a:r>
          <a:r>
            <a:rPr lang="ru-RU" sz="1400" kern="1200" dirty="0" smtClean="0">
              <a:cs typeface="Arial" charset="0"/>
            </a:rPr>
            <a:t> - педагогической культуры;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овладение техникой «активного слушания» при общении родителя с ребенком;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приобретение и использование родителями навыков конструктивного общения с ребенком.</a:t>
          </a:r>
        </a:p>
      </dsp:txBody>
      <dsp:txXfrm>
        <a:off x="0" y="1143002"/>
        <a:ext cx="2623225" cy="4085791"/>
      </dsp:txXfrm>
    </dsp:sp>
    <dsp:sp modelId="{384DD905-6210-4B14-B942-3CA28DB6248E}">
      <dsp:nvSpPr>
        <dsp:cNvPr id="0" name=""/>
        <dsp:cNvSpPr/>
      </dsp:nvSpPr>
      <dsp:spPr>
        <a:xfrm>
          <a:off x="3005945" y="0"/>
          <a:ext cx="2600161" cy="8183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Дети:</a:t>
          </a:r>
          <a:endParaRPr lang="ru-RU" sz="2400" b="1" kern="1200" dirty="0"/>
        </a:p>
      </dsp:txBody>
      <dsp:txXfrm>
        <a:off x="3005945" y="0"/>
        <a:ext cx="2600161" cy="818314"/>
      </dsp:txXfrm>
    </dsp:sp>
    <dsp:sp modelId="{D2C2576A-E5B4-4D26-9F20-EE14DFE0BF41}">
      <dsp:nvSpPr>
        <dsp:cNvPr id="0" name=""/>
        <dsp:cNvSpPr/>
      </dsp:nvSpPr>
      <dsp:spPr>
        <a:xfrm>
          <a:off x="3000394" y="692062"/>
          <a:ext cx="2750373" cy="523729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усвоение норм и ценностей, принятых в обществе, воспитание моральных	и нравственных качеств ребенка, формирование умения правильно оценивать свои поступки и поступки сверстников;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развитие общения и взаимодействия ребенка с взрослыми и сверстниками, развитие социального и эмоционального интеллекта, эмоциональной отзывчивости,      сопереживания,      уважительного и доброжелательного отношения к окружающим;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формирование готовности детей к совместной деятельности,	развитие  умения договариваться, самостоятельно  разрешать          конфликты	со сверстниками;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формирование образа Я, уважительного отношения и чувства принадлежности к своей семье и к сообществу детей и взрослых в организации; формирование </a:t>
          </a:r>
          <a:r>
            <a:rPr lang="ru-RU" sz="1000" kern="1200" dirty="0" err="1" smtClean="0"/>
            <a:t>гендерной</a:t>
          </a:r>
          <a:r>
            <a:rPr lang="ru-RU" sz="1000" kern="1200" dirty="0" smtClean="0"/>
            <a:t>, семейной, гражданской принадлежности.</a:t>
          </a:r>
          <a:endParaRPr lang="ru-RU" sz="1000" kern="1200" dirty="0"/>
        </a:p>
      </dsp:txBody>
      <dsp:txXfrm>
        <a:off x="3000394" y="692062"/>
        <a:ext cx="2750373" cy="5237291"/>
      </dsp:txXfrm>
    </dsp:sp>
    <dsp:sp modelId="{F5BC3FD4-08B2-4583-852C-ED1B3E32ECB9}">
      <dsp:nvSpPr>
        <dsp:cNvPr id="0" name=""/>
        <dsp:cNvSpPr/>
      </dsp:nvSpPr>
      <dsp:spPr>
        <a:xfrm>
          <a:off x="5934794" y="0"/>
          <a:ext cx="2600161" cy="8859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Семья:</a:t>
          </a:r>
          <a:endParaRPr lang="ru-RU" sz="2400" b="1" kern="1200" dirty="0"/>
        </a:p>
      </dsp:txBody>
      <dsp:txXfrm>
        <a:off x="5934794" y="0"/>
        <a:ext cx="2600161" cy="885911"/>
      </dsp:txXfrm>
    </dsp:sp>
    <dsp:sp modelId="{8C040879-EB1B-43E2-BBBD-A0615C4F44E8}">
      <dsp:nvSpPr>
        <dsp:cNvPr id="0" name=""/>
        <dsp:cNvSpPr/>
      </dsp:nvSpPr>
      <dsp:spPr>
        <a:xfrm>
          <a:off x="5929346" y="1143018"/>
          <a:ext cx="2601383" cy="412326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укрепление детско-родительских отношений в семье;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появление детско-взрослой (семейной) развивающей и творческой общности;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появление семейных ценностей и традиций как одной из возможностей членов семьи «быть вместе».</a:t>
          </a:r>
        </a:p>
      </dsp:txBody>
      <dsp:txXfrm>
        <a:off x="5929346" y="1143018"/>
        <a:ext cx="2601383" cy="4123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C0DD8-8810-469F-BFE6-A6B4B7A2F7F5}">
      <dsp:nvSpPr>
        <dsp:cNvPr id="0" name=""/>
        <dsp:cNvSpPr/>
      </dsp:nvSpPr>
      <dsp:spPr>
        <a:xfrm>
          <a:off x="0" y="0"/>
          <a:ext cx="6584950" cy="11634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000" b="0" u="none" kern="1200" dirty="0" smtClean="0"/>
            <a:t>Диагностический этап:</a:t>
          </a:r>
        </a:p>
        <a:p>
          <a:pPr lvl="0" algn="l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i="0" u="none" kern="1200" dirty="0" smtClean="0"/>
            <a:t>январь-февраль 2017г.</a:t>
          </a:r>
          <a:endParaRPr lang="ru-RU" sz="2800" b="1" i="0" u="none" kern="1200" dirty="0"/>
        </a:p>
      </dsp:txBody>
      <dsp:txXfrm>
        <a:off x="34077" y="34077"/>
        <a:ext cx="5329465" cy="1095324"/>
      </dsp:txXfrm>
    </dsp:sp>
    <dsp:sp modelId="{43F7B216-454B-4577-A5B2-B97115B68518}">
      <dsp:nvSpPr>
        <dsp:cNvPr id="0" name=""/>
        <dsp:cNvSpPr/>
      </dsp:nvSpPr>
      <dsp:spPr>
        <a:xfrm>
          <a:off x="587346" y="1323976"/>
          <a:ext cx="6584950" cy="11634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u="none" kern="1200" dirty="0" smtClean="0"/>
            <a:t>Основной этап: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u="none" kern="1200" dirty="0" smtClean="0"/>
            <a:t>март-август 2017г.</a:t>
          </a:r>
          <a:endParaRPr lang="ru-RU" sz="2800" b="1" kern="1200" dirty="0"/>
        </a:p>
      </dsp:txBody>
      <dsp:txXfrm>
        <a:off x="621423" y="1358053"/>
        <a:ext cx="5179509" cy="1095324"/>
      </dsp:txXfrm>
    </dsp:sp>
    <dsp:sp modelId="{2A675908-1D3C-4D78-AA9C-41819655E2B2}">
      <dsp:nvSpPr>
        <dsp:cNvPr id="0" name=""/>
        <dsp:cNvSpPr/>
      </dsp:nvSpPr>
      <dsp:spPr>
        <a:xfrm>
          <a:off x="1162049" y="2714784"/>
          <a:ext cx="6584950" cy="11634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4000" b="0" kern="1200" dirty="0" smtClean="0"/>
            <a:t>Обобщающий этап: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800" b="1" kern="1200" dirty="0" smtClean="0"/>
            <a:t>сентябрь 2017г.</a:t>
          </a:r>
          <a:endParaRPr lang="ru-RU" sz="4400" b="1" kern="1200" dirty="0"/>
        </a:p>
      </dsp:txBody>
      <dsp:txXfrm>
        <a:off x="1196126" y="2748861"/>
        <a:ext cx="5179509" cy="1095324"/>
      </dsp:txXfrm>
    </dsp:sp>
    <dsp:sp modelId="{F6B59E1A-AEBC-450A-8D09-311ADB5476D6}">
      <dsp:nvSpPr>
        <dsp:cNvPr id="0" name=""/>
        <dsp:cNvSpPr/>
      </dsp:nvSpPr>
      <dsp:spPr>
        <a:xfrm>
          <a:off x="5828688" y="882304"/>
          <a:ext cx="756261" cy="75626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98847" y="882304"/>
        <a:ext cx="415943" cy="569086"/>
      </dsp:txXfrm>
    </dsp:sp>
    <dsp:sp modelId="{83FE16D6-90A2-41A9-A08C-874AC5917853}">
      <dsp:nvSpPr>
        <dsp:cNvPr id="0" name=""/>
        <dsp:cNvSpPr/>
      </dsp:nvSpPr>
      <dsp:spPr>
        <a:xfrm>
          <a:off x="6409713" y="2231940"/>
          <a:ext cx="756261" cy="75626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79872" y="2231940"/>
        <a:ext cx="415943" cy="5690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2D19A-B877-41A3-8455-5AA8DF764EDA}">
      <dsp:nvSpPr>
        <dsp:cNvPr id="0" name=""/>
        <dsp:cNvSpPr/>
      </dsp:nvSpPr>
      <dsp:spPr>
        <a:xfrm>
          <a:off x="0" y="847440"/>
          <a:ext cx="7747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EB40C4-04CD-4821-8C7D-46678DC9FA58}">
      <dsp:nvSpPr>
        <dsp:cNvPr id="0" name=""/>
        <dsp:cNvSpPr/>
      </dsp:nvSpPr>
      <dsp:spPr>
        <a:xfrm>
          <a:off x="387350" y="89101"/>
          <a:ext cx="5422900" cy="10535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Работа с родителями в рамках родительского клуба «Я -компетентный родитель»</a:t>
          </a:r>
          <a:endParaRPr lang="ru-RU" sz="2400" b="1" kern="1200" dirty="0"/>
        </a:p>
      </dsp:txBody>
      <dsp:txXfrm>
        <a:off x="438780" y="140531"/>
        <a:ext cx="5320040" cy="950679"/>
      </dsp:txXfrm>
    </dsp:sp>
    <dsp:sp modelId="{D7396BDE-2935-4258-81E8-A6FF5301744A}">
      <dsp:nvSpPr>
        <dsp:cNvPr id="0" name=""/>
        <dsp:cNvSpPr/>
      </dsp:nvSpPr>
      <dsp:spPr>
        <a:xfrm>
          <a:off x="0" y="2027783"/>
          <a:ext cx="7747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3045B-8466-4D5F-88EE-52DA892997A0}">
      <dsp:nvSpPr>
        <dsp:cNvPr id="0" name=""/>
        <dsp:cNvSpPr/>
      </dsp:nvSpPr>
      <dsp:spPr>
        <a:xfrm>
          <a:off x="387350" y="1459440"/>
          <a:ext cx="5422900" cy="8635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Работа детско-родительской группы «Ты да я, да мы с тобой»</a:t>
          </a:r>
          <a:endParaRPr lang="ru-RU" sz="2400" b="1" kern="1200" dirty="0"/>
        </a:p>
      </dsp:txBody>
      <dsp:txXfrm>
        <a:off x="429505" y="1501595"/>
        <a:ext cx="5338590" cy="779232"/>
      </dsp:txXfrm>
    </dsp:sp>
    <dsp:sp modelId="{FBE12182-2FF6-42F3-918A-E376BE38DB3D}">
      <dsp:nvSpPr>
        <dsp:cNvPr id="0" name=""/>
        <dsp:cNvSpPr/>
      </dsp:nvSpPr>
      <dsp:spPr>
        <a:xfrm>
          <a:off x="0" y="3285161"/>
          <a:ext cx="7747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85C41-F96A-40A5-8F83-4F552841926F}">
      <dsp:nvSpPr>
        <dsp:cNvPr id="0" name=""/>
        <dsp:cNvSpPr/>
      </dsp:nvSpPr>
      <dsp:spPr>
        <a:xfrm>
          <a:off x="373037" y="2657885"/>
          <a:ext cx="5422900" cy="94057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Работа детско-родительской пары</a:t>
          </a:r>
          <a:endParaRPr lang="ru-RU" sz="2400" b="1" kern="1200" dirty="0"/>
        </a:p>
      </dsp:txBody>
      <dsp:txXfrm>
        <a:off x="418952" y="2703800"/>
        <a:ext cx="5331070" cy="848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FC83E-F010-4A3D-B219-9639BF94B848}">
      <dsp:nvSpPr>
        <dsp:cNvPr id="0" name=""/>
        <dsp:cNvSpPr/>
      </dsp:nvSpPr>
      <dsp:spPr>
        <a:xfrm>
          <a:off x="0" y="0"/>
          <a:ext cx="4572032" cy="4572032"/>
        </a:xfrm>
        <a:prstGeom prst="triangl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E31F4C-458D-4A09-AE43-E5D202F4DC23}">
      <dsp:nvSpPr>
        <dsp:cNvPr id="0" name=""/>
        <dsp:cNvSpPr/>
      </dsp:nvSpPr>
      <dsp:spPr>
        <a:xfrm>
          <a:off x="2087557" y="306307"/>
          <a:ext cx="5904235" cy="51836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изучено и проанализировано состояние проблемы исследования в психолого-педагогической, научной и методической литературе</a:t>
          </a:r>
          <a:endParaRPr lang="ru-RU" sz="1600" kern="1200" dirty="0"/>
        </a:p>
      </dsp:txBody>
      <dsp:txXfrm>
        <a:off x="2112861" y="331611"/>
        <a:ext cx="5853627" cy="467757"/>
      </dsp:txXfrm>
    </dsp:sp>
    <dsp:sp modelId="{71E964CC-63E3-4EAB-939F-B32959648061}">
      <dsp:nvSpPr>
        <dsp:cNvPr id="0" name=""/>
        <dsp:cNvSpPr/>
      </dsp:nvSpPr>
      <dsp:spPr>
        <a:xfrm>
          <a:off x="2058046" y="965288"/>
          <a:ext cx="5958857" cy="57951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активизированы разные формы сотрудничества с ребенком и его семьей  </a:t>
          </a:r>
          <a:endParaRPr lang="ru-RU" sz="1600" kern="1200" dirty="0"/>
        </a:p>
      </dsp:txBody>
      <dsp:txXfrm>
        <a:off x="2086336" y="993578"/>
        <a:ext cx="5902277" cy="522934"/>
      </dsp:txXfrm>
    </dsp:sp>
    <dsp:sp modelId="{8C9E09DA-BB58-4C2E-AA0B-2C6395338C1F}">
      <dsp:nvSpPr>
        <dsp:cNvPr id="0" name=""/>
        <dsp:cNvSpPr/>
      </dsp:nvSpPr>
      <dsp:spPr>
        <a:xfrm>
          <a:off x="2016114" y="2286017"/>
          <a:ext cx="5988040" cy="64631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созданы условия для формирования навыков эффективного детско-родительского общения и взаимодействия родителя с ребенком</a:t>
          </a:r>
          <a:endParaRPr lang="ru-RU" sz="1600" kern="1200" dirty="0"/>
        </a:p>
      </dsp:txBody>
      <dsp:txXfrm>
        <a:off x="2047664" y="2317567"/>
        <a:ext cx="5924940" cy="583215"/>
      </dsp:txXfrm>
    </dsp:sp>
    <dsp:sp modelId="{F3A2CB07-FB6A-4174-B7EC-74B316D31CF7}">
      <dsp:nvSpPr>
        <dsp:cNvPr id="0" name=""/>
        <dsp:cNvSpPr/>
      </dsp:nvSpPr>
      <dsp:spPr>
        <a:xfrm>
          <a:off x="2016114" y="3071835"/>
          <a:ext cx="5960105" cy="654060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выявлены положительные изменения в формировании навыков позитивного общения и принятия  между родителем и ребенком в семье </a:t>
          </a:r>
          <a:endParaRPr lang="ru-RU" sz="1600" kern="1200" dirty="0"/>
        </a:p>
      </dsp:txBody>
      <dsp:txXfrm>
        <a:off x="2048043" y="3103764"/>
        <a:ext cx="5896247" cy="590202"/>
      </dsp:txXfrm>
    </dsp:sp>
    <dsp:sp modelId="{FB3D6FF9-C4BF-469A-8D8E-31925582B729}">
      <dsp:nvSpPr>
        <dsp:cNvPr id="0" name=""/>
        <dsp:cNvSpPr/>
      </dsp:nvSpPr>
      <dsp:spPr>
        <a:xfrm>
          <a:off x="2016114" y="1643074"/>
          <a:ext cx="5972230" cy="519671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повышена психолого-педагогической компетентность родителей в вопросах воспитания и развития личности ребенка</a:t>
          </a:r>
          <a:endParaRPr lang="ru-RU" sz="1600" kern="1200" dirty="0"/>
        </a:p>
      </dsp:txBody>
      <dsp:txXfrm>
        <a:off x="2041482" y="1668442"/>
        <a:ext cx="5921494" cy="468935"/>
      </dsp:txXfrm>
    </dsp:sp>
    <dsp:sp modelId="{D299E8D9-EEAC-4AA8-848A-07C9787339ED}">
      <dsp:nvSpPr>
        <dsp:cNvPr id="0" name=""/>
        <dsp:cNvSpPr/>
      </dsp:nvSpPr>
      <dsp:spPr>
        <a:xfrm>
          <a:off x="2044673" y="3832963"/>
          <a:ext cx="5972230" cy="54799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создано информационное поле для участников проекта: разработаны буклеты, памятки, рекомендации    </a:t>
          </a:r>
          <a:endParaRPr lang="ru-RU" sz="1600" kern="1200" dirty="0"/>
        </a:p>
      </dsp:txBody>
      <dsp:txXfrm>
        <a:off x="2071424" y="3859714"/>
        <a:ext cx="5918728" cy="494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1126D32-D261-4A9B-AD2E-C85BDF306EA3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B51738-0615-447D-9DB9-BC590CAECF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A9831-2900-4BCE-B927-BC4D7235C39D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047BE-64B2-481B-A1F9-BA45362ED5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533FD4-6761-4CC3-A99C-F6CB5CA9E282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8D855-A2C4-4818-AA2F-1F645B9208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A17A5A-D75D-4290-8F71-B22A26E3EF94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4B94A-F973-4EB7-BAEA-58637841EA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7B847-206B-4279-A64C-9F088228E22B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97A11-E793-47AF-A2D6-E0EFC48331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1182CF-3289-4E4E-BC41-19C32A1D8C7B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C6282-22CE-4768-83BD-EAE0889D8F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D5957-76BD-481D-9F3C-EFEA68313032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2CD94-F159-4E20-A1CA-7C00297BA8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C37845-A851-44BC-99DF-8592737F3F02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F10F6-670D-4A09-A9E8-55B3F4CA60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882E94-8BF9-442B-B882-D13931B777C6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48131-0465-43D6-84B0-9EEE67F597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44E12-F108-4D9D-A946-FB6DC1E01E01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2CB9C-8AD8-41F9-879B-9567E38159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6F656F-C14A-4665-927E-B0AA269580BB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152C5-06A2-453A-8B33-7E25A6720F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FC1FC5-077F-4C31-B5B9-2EACEC3703C6}" type="datetimeFigureOut">
              <a:rPr lang="ru-RU" smtClean="0"/>
              <a:pPr>
                <a:defRPr/>
              </a:pPr>
              <a:t>01.02.2025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F227FFC-73D1-4330-80D7-B9DAB9BB2D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043608" y="1071546"/>
            <a:ext cx="6984776" cy="157163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/>
              <a:t>Проект</a:t>
            </a:r>
            <a:br>
              <a:rPr lang="ru-RU" sz="3200" b="1" i="1" dirty="0" smtClean="0"/>
            </a:br>
            <a:r>
              <a:rPr lang="ru-RU" sz="3600" b="1" dirty="0" smtClean="0"/>
              <a:t>«Семейная академия»</a:t>
            </a:r>
            <a:endParaRPr lang="ru-RU" sz="3600" b="1" i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3933056"/>
            <a:ext cx="5459498" cy="2253426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Автор: </a:t>
            </a:r>
            <a:r>
              <a:rPr lang="ru-RU" dirty="0" smtClean="0"/>
              <a:t>Фоменко Н.Н., </a:t>
            </a:r>
            <a:endParaRPr lang="ru-RU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педагог-психолог </a:t>
            </a:r>
            <a:endParaRPr lang="ru-RU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МБДОУ д/с «Берёзка»</a:t>
            </a:r>
            <a:endParaRPr lang="ru-RU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4" name="Picture 5" descr="C:\Users\user\Documents\Downloads\image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034" y="3786190"/>
            <a:ext cx="2358026" cy="2104410"/>
          </a:xfrm>
          <a:prstGeom prst="roundRect">
            <a:avLst>
              <a:gd name="adj" fmla="val 13120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57158" y="285728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учреждение                    </a:t>
            </a:r>
            <a:r>
              <a:rPr lang="ru-RU" dirty="0" smtClean="0"/>
              <a:t>«Детский </a:t>
            </a:r>
            <a:r>
              <a:rPr lang="ru-RU" dirty="0" smtClean="0"/>
              <a:t>сад </a:t>
            </a:r>
            <a:r>
              <a:rPr lang="ru-RU" dirty="0" smtClean="0"/>
              <a:t>«Берёзка» р.п. Самойловка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1"/>
          </p:nvPr>
        </p:nvSpPr>
        <p:spPr>
          <a:xfrm>
            <a:off x="357158" y="1928802"/>
            <a:ext cx="8429684" cy="4786323"/>
          </a:xfrm>
        </p:spPr>
        <p:txBody>
          <a:bodyPr/>
          <a:lstStyle/>
          <a:p>
            <a:pPr marL="0">
              <a:spcBef>
                <a:spcPct val="0"/>
              </a:spcBef>
              <a:buNone/>
            </a:pPr>
            <a:r>
              <a:rPr lang="ru-RU" sz="1300" dirty="0" smtClean="0"/>
              <a:t>Диаграмма «Детско-родительские отношения»                                   Диаграмма «Отношение родителей к детям»</a:t>
            </a:r>
          </a:p>
          <a:p>
            <a:pPr marL="0">
              <a:spcBef>
                <a:spcPct val="0"/>
              </a:spcBef>
              <a:buNone/>
            </a:pPr>
            <a:r>
              <a:rPr lang="ru-RU" sz="1300" dirty="0" smtClean="0"/>
              <a:t>по результатам теста   «Рисунок семьи» </a:t>
            </a:r>
            <a:r>
              <a:rPr lang="ru-RU" sz="1300" dirty="0" err="1" smtClean="0"/>
              <a:t>С.Бенса</a:t>
            </a:r>
            <a:r>
              <a:rPr lang="ru-RU" sz="1300" dirty="0" smtClean="0"/>
              <a:t>                            по результатам </a:t>
            </a:r>
            <a:r>
              <a:rPr lang="ru-RU" sz="1300" dirty="0" err="1" smtClean="0"/>
              <a:t>опросника</a:t>
            </a:r>
            <a:r>
              <a:rPr lang="ru-RU" sz="1300" dirty="0" smtClean="0"/>
              <a:t> А. Я. Варга,  В.В </a:t>
            </a:r>
            <a:r>
              <a:rPr lang="ru-RU" sz="1300" dirty="0" err="1" smtClean="0"/>
              <a:t>Столина</a:t>
            </a:r>
            <a:r>
              <a:rPr lang="ru-RU" sz="1400" dirty="0" smtClean="0"/>
              <a:t>   </a:t>
            </a:r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 marL="0">
              <a:spcBef>
                <a:spcPct val="0"/>
              </a:spcBef>
              <a:buNone/>
            </a:pPr>
            <a:r>
              <a:rPr lang="ru-RU" sz="1200" dirty="0" smtClean="0"/>
              <a:t>Диаграмма « Знания родителей о воспитании </a:t>
            </a:r>
          </a:p>
          <a:p>
            <a:pPr marL="0">
              <a:spcBef>
                <a:spcPct val="0"/>
              </a:spcBef>
              <a:buNone/>
            </a:pPr>
            <a:r>
              <a:rPr lang="ru-RU" sz="1200" dirty="0" smtClean="0"/>
              <a:t>и возрастных особенностях детей» по результатам                                   Результаты методики «Рукавички»  по Г. А. </a:t>
            </a:r>
            <a:r>
              <a:rPr lang="ru-RU" sz="1200" dirty="0" err="1" smtClean="0"/>
              <a:t>Цукерману</a:t>
            </a:r>
            <a:r>
              <a:rPr lang="ru-RU" sz="1200" dirty="0" smtClean="0"/>
              <a:t>                                                                                          </a:t>
            </a:r>
          </a:p>
          <a:p>
            <a:pPr marL="0">
              <a:spcBef>
                <a:spcPct val="0"/>
              </a:spcBef>
              <a:buFont typeface="Wingdings" pitchFamily="2" charset="2"/>
              <a:buNone/>
            </a:pPr>
            <a:r>
              <a:rPr lang="ru-RU" sz="1200" dirty="0" smtClean="0"/>
              <a:t> анкетирования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253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Диагностический этап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/>
        </p:nvGraphicFramePr>
        <p:xfrm>
          <a:off x="428596" y="2428868"/>
          <a:ext cx="3357586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4"/>
          <p:cNvGraphicFramePr>
            <a:graphicFrameLocks/>
          </p:cNvGraphicFramePr>
          <p:nvPr/>
        </p:nvGraphicFramePr>
        <p:xfrm>
          <a:off x="4857752" y="2428868"/>
          <a:ext cx="3684587" cy="185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7"/>
          <p:cNvGraphicFramePr>
            <a:graphicFrameLocks/>
          </p:cNvGraphicFramePr>
          <p:nvPr/>
        </p:nvGraphicFramePr>
        <p:xfrm>
          <a:off x="4857752" y="4572008"/>
          <a:ext cx="3714776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28596" y="4714884"/>
          <a:ext cx="3429024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Основной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38173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ru-RU" dirty="0" smtClean="0"/>
              <a:t>Мониторинг результатов реализации проекта:</a:t>
            </a:r>
          </a:p>
          <a:p>
            <a:pPr algn="ctr">
              <a:buFont typeface="Wingdings" pitchFamily="2" charset="2"/>
              <a:buNone/>
            </a:pPr>
            <a:endParaRPr lang="ru-RU" sz="20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сравнительная диагностика и обработка результатов;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анализ результатов реализации проекта;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подведение итогов работы над проектом;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определение перспектив;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/>
              <a:t>разработка методических рекомендаций для педагогов ДОУ по работе с семьями, по проблеме исследования.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27651" name="Заголовок 2"/>
          <p:cNvSpPr>
            <a:spLocks noGrp="1"/>
          </p:cNvSpPr>
          <p:nvPr>
            <p:ph type="title"/>
          </p:nvPr>
        </p:nvSpPr>
        <p:spPr>
          <a:xfrm>
            <a:off x="642910" y="571480"/>
            <a:ext cx="7756263" cy="1054250"/>
          </a:xfrm>
        </p:spPr>
        <p:txBody>
          <a:bodyPr/>
          <a:lstStyle/>
          <a:p>
            <a:r>
              <a:rPr lang="ru-RU" b="1" dirty="0" smtClean="0"/>
              <a:t>Обобщающий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1"/>
          <p:cNvSpPr>
            <a:spLocks noGrp="1"/>
          </p:cNvSpPr>
          <p:nvPr>
            <p:ph idx="1"/>
          </p:nvPr>
        </p:nvSpPr>
        <p:spPr>
          <a:xfrm>
            <a:off x="285721" y="2143116"/>
            <a:ext cx="8643998" cy="4214813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400" dirty="0" smtClean="0"/>
              <a:t>Сравнительная диагностика «Детско –                                         Сравнительная диагностика «Отношение                                                                                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400" dirty="0" smtClean="0"/>
              <a:t>родительские отношения» по результатам теста                          родителей к детям»  по результатам                   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400" dirty="0" smtClean="0"/>
              <a:t>«Рисунок семьи» Р. </a:t>
            </a:r>
            <a:r>
              <a:rPr lang="ru-RU" sz="1400" dirty="0" err="1" smtClean="0"/>
              <a:t>Бенса</a:t>
            </a:r>
            <a:r>
              <a:rPr lang="ru-RU" sz="1400" dirty="0" smtClean="0"/>
              <a:t>, С. Кауфмана                                        опросника А. Я. Варга, В. В. </a:t>
            </a:r>
            <a:r>
              <a:rPr lang="ru-RU" sz="1400" dirty="0" err="1" smtClean="0"/>
              <a:t>Столина</a:t>
            </a:r>
            <a:endParaRPr lang="ru-RU" sz="1400" dirty="0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1400" dirty="0" smtClean="0"/>
              <a:t>                                                                                                          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1400" dirty="0" smtClean="0"/>
          </a:p>
          <a:p>
            <a:pPr>
              <a:buFont typeface="Wingdings" pitchFamily="2" charset="2"/>
              <a:buNone/>
            </a:pPr>
            <a:endParaRPr lang="ru-RU" sz="1400" dirty="0" smtClean="0"/>
          </a:p>
        </p:txBody>
      </p:sp>
      <p:sp>
        <p:nvSpPr>
          <p:cNvPr id="28675" name="Заголовок 2"/>
          <p:cNvSpPr>
            <a:spLocks noGrp="1"/>
          </p:cNvSpPr>
          <p:nvPr>
            <p:ph type="title"/>
          </p:nvPr>
        </p:nvSpPr>
        <p:spPr>
          <a:xfrm>
            <a:off x="642938" y="571500"/>
            <a:ext cx="7756525" cy="1054100"/>
          </a:xfrm>
        </p:spPr>
        <p:txBody>
          <a:bodyPr/>
          <a:lstStyle/>
          <a:p>
            <a:r>
              <a:rPr lang="ru-RU" b="1" dirty="0" smtClean="0"/>
              <a:t>Обобщающий этап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/>
        </p:nvGraphicFramePr>
        <p:xfrm>
          <a:off x="357158" y="3000372"/>
          <a:ext cx="3827462" cy="2827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4"/>
          <p:cNvGraphicFramePr>
            <a:graphicFrameLocks/>
          </p:cNvGraphicFramePr>
          <p:nvPr/>
        </p:nvGraphicFramePr>
        <p:xfrm>
          <a:off x="4500562" y="3000372"/>
          <a:ext cx="4327525" cy="2827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1"/>
          <p:cNvSpPr>
            <a:spLocks noGrp="1"/>
          </p:cNvSpPr>
          <p:nvPr>
            <p:ph idx="1"/>
          </p:nvPr>
        </p:nvSpPr>
        <p:spPr>
          <a:xfrm>
            <a:off x="428596" y="2214554"/>
            <a:ext cx="8072494" cy="4000527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ru-RU" sz="1400" dirty="0" smtClean="0"/>
              <a:t> Сравнительная диагностика по результатам                     Сравнительная диагностика по результатам                        </a:t>
            </a:r>
          </a:p>
          <a:p>
            <a:pPr>
              <a:spcBef>
                <a:spcPct val="0"/>
              </a:spcBef>
              <a:buNone/>
            </a:pPr>
            <a:r>
              <a:rPr lang="ru-RU" sz="1400" dirty="0" smtClean="0"/>
              <a:t> анкетирования «Знания родителей о воспитании и          «Рукавички» Г.А. </a:t>
            </a:r>
            <a:r>
              <a:rPr lang="ru-RU" sz="1400" dirty="0" err="1" smtClean="0"/>
              <a:t>Цукерману</a:t>
            </a:r>
            <a:endParaRPr lang="ru-RU" sz="1400" dirty="0" smtClean="0"/>
          </a:p>
          <a:p>
            <a:pPr>
              <a:spcBef>
                <a:spcPct val="0"/>
              </a:spcBef>
              <a:buNone/>
            </a:pPr>
            <a:r>
              <a:rPr lang="ru-RU" sz="1400" dirty="0" smtClean="0"/>
              <a:t> возрастных особенностях детей»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sp>
        <p:nvSpPr>
          <p:cNvPr id="2969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Обобщающий этап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3143248"/>
          <a:ext cx="3762380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643438" y="3143248"/>
          <a:ext cx="371477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98500" y="2071678"/>
          <a:ext cx="801690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/>
              <a:t>Результаты реализации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000240"/>
            <a:ext cx="8429625" cy="47148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sz="2000" dirty="0" smtClean="0"/>
              <a:t>состоит в: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/>
              <a:t>определении и разработке основных путей психолого-педагогической работы с семьей для решения проблемы проекта;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/>
              <a:t>организации и подтверждении эффективности такой перспективной формы работы с родителями как родительский клуб, позволяющей оказывать практическую помощь родителям в решении актуальных проблем семьи в рамках темы проекта;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практической реализации потенциальных возможностей  совместной творческой и игровой деятельности детей и родителей, обеспечивающей  формирование благоприятного семейного микроклимата в целом и навыков эффективной семейной коммуникации в частности;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подборе методического обеспечения, разработке мероприятий, направленных на профилактику и преодоление трудностей в психолого-педагогической компетенции родителей;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выработке рекомендаций для родителей по налаживанию межличностного общения с ребенком, позволяющими им (родителям) </a:t>
            </a:r>
            <a:r>
              <a:rPr lang="ru-RU" sz="1800" dirty="0" smtClean="0"/>
              <a:t>воспринимать своего ребенка как личность с определенными потребностями и особенностями.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ru-RU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ru-RU" sz="1800" dirty="0"/>
          </a:p>
        </p:txBody>
      </p:sp>
      <p:sp>
        <p:nvSpPr>
          <p:cNvPr id="31747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Практическая значимость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1"/>
          <p:cNvSpPr>
            <a:spLocks noGrp="1"/>
          </p:cNvSpPr>
          <p:nvPr>
            <p:ph idx="1"/>
          </p:nvPr>
        </p:nvSpPr>
        <p:spPr>
          <a:xfrm>
            <a:off x="714348" y="2285992"/>
            <a:ext cx="7747000" cy="411003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smtClean="0">
                <a:solidFill>
                  <a:schemeClr val="tx1"/>
                </a:solidFill>
              </a:rPr>
              <a:t>Положительные </a:t>
            </a:r>
            <a:r>
              <a:rPr lang="ru-RU" sz="2000" dirty="0" smtClean="0">
                <a:solidFill>
                  <a:schemeClr val="tx1"/>
                </a:solidFill>
              </a:rPr>
              <a:t>отзывы со стороны родителей и детей.</a:t>
            </a:r>
          </a:p>
          <a:p>
            <a:pPr algn="just">
              <a:spcAft>
                <a:spcPts val="600"/>
              </a:spcAft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Проект может быть реализован с минимальной коррекцией в условиях общеобразовательных учреждений в работе с семьей с целью формирования психолого-педагогической компетенции родителей. </a:t>
            </a:r>
          </a:p>
          <a:p>
            <a:pPr algn="just">
              <a:spcAft>
                <a:spcPts val="600"/>
              </a:spcAft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Проект может быть востребован специалистами Центров и Служб, занимающихся проблемами детства. </a:t>
            </a:r>
          </a:p>
        </p:txBody>
      </p:sp>
      <p:sp>
        <p:nvSpPr>
          <p:cNvPr id="3277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Перспективы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143125"/>
            <a:ext cx="8424862" cy="4429125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Мониторинг родителей по вопросу системы взаимодействия ДОУ с семьей позволяет выделить следующие затруднения:</a:t>
            </a:r>
          </a:p>
          <a:p>
            <a:r>
              <a:rPr lang="ru-RU" dirty="0" smtClean="0"/>
              <a:t>- недостаточная информированность родителей со стороны педагогов о содержании и возможных формах организации детской деятельности, о развивающем эффекте всех видов детской деятельности и о роли семьи в процессе воспитания и развития ребенка,</a:t>
            </a:r>
          </a:p>
          <a:p>
            <a:r>
              <a:rPr lang="ru-RU" dirty="0" smtClean="0"/>
              <a:t>- стереотипное представление родителей о деятельности образовательного учреждения и наличия мнения отдельных родителей о прямой зависимости «наличия занятия» и «развитием ребенка»;</a:t>
            </a:r>
          </a:p>
          <a:p>
            <a:r>
              <a:rPr lang="ru-RU" dirty="0" smtClean="0"/>
              <a:t>- склонность родителей к привычным, менее затратным по времени и эмоциональным усилиям, формам работы;</a:t>
            </a:r>
          </a:p>
          <a:p>
            <a:r>
              <a:rPr lang="ru-RU" dirty="0" smtClean="0"/>
              <a:t>- недостаточный уровень мотивации родителей к расширению форм взаимодействия с ДОУ.</a:t>
            </a:r>
          </a:p>
          <a:p>
            <a:pPr marL="365760" indent="-365760" eaLnBrk="1" fontAlgn="auto" hangingPunct="1">
              <a:spcAft>
                <a:spcPts val="0"/>
              </a:spcAft>
              <a:buNone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ru-RU" b="1" dirty="0" smtClean="0"/>
              <a:t>Актуальность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642938" y="2286000"/>
            <a:ext cx="7747000" cy="4038600"/>
          </a:xfrm>
        </p:spPr>
        <p:txBody>
          <a:bodyPr>
            <a:norm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2000" dirty="0" smtClean="0"/>
              <a:t>     		Как помочь родителям в  овладении психолого-педагогическими родительскими компетенциями и установлении в семье эффективной модели общения с детьми, основанной на принципах партнерства и сотрудничества, на чувстве взаимного доверия и принятия.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dirty="0" smtClean="0"/>
              <a:t>     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</a:t>
            </a:r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b="1" dirty="0" smtClean="0"/>
              <a:t>Проблема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Разработка модели взаимодействия с семьями воспитанников на основе современных требований для обеспечения планомерной и целенаправленной работы по осуществлению психолого-педагогического сопровождения и повышению компетентности родителей (законных представителей) в вопросах развития и образования дошкольников.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Цель: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47900"/>
            <a:ext cx="7920880" cy="4205436"/>
          </a:xfrm>
        </p:spPr>
        <p:txBody>
          <a:bodyPr rtlCol="0">
            <a:normAutofit/>
          </a:bodyPr>
          <a:lstStyle/>
          <a:p>
            <a:pPr marL="365760" indent="-365760" algn="just" eaLnBrk="1" fontAlgn="auto" hangingPunct="1">
              <a:spcAft>
                <a:spcPts val="0"/>
              </a:spcAft>
              <a:defRPr/>
            </a:pPr>
            <a:endParaRPr lang="ru-RU" sz="1600" dirty="0" smtClean="0">
              <a:solidFill>
                <a:schemeClr val="tx1"/>
              </a:solidFill>
              <a:cs typeface="Arial" pitchFamily="34" charset="0"/>
            </a:endParaRPr>
          </a:p>
          <a:p>
            <a:r>
              <a:rPr lang="ru-RU" sz="1800" dirty="0" smtClean="0"/>
              <a:t>Обеспечение высокого качества образовательной среды для развития детей в условиях совместной деятельности родителей (законных представителей) и педагогов ДОУ;</a:t>
            </a:r>
          </a:p>
          <a:p>
            <a:r>
              <a:rPr lang="ru-RU" sz="1800" dirty="0" smtClean="0"/>
              <a:t>Повышение	 уровня	педагогической компетенции родителей (законных представителей) в вопросах развития дошкольников и их родительской ответственности;</a:t>
            </a:r>
          </a:p>
          <a:p>
            <a:r>
              <a:rPr lang="ru-RU" sz="1800" dirty="0" smtClean="0"/>
              <a:t>Создание атмосферы взаимопонимания, общности  интересов, эмоциональной </a:t>
            </a:r>
            <a:r>
              <a:rPr lang="ru-RU" sz="1800" dirty="0" err="1" smtClean="0"/>
              <a:t>взаимоподдержки</a:t>
            </a:r>
            <a:r>
              <a:rPr lang="ru-RU" sz="1800" dirty="0" smtClean="0"/>
              <a:t> между субъектами образовательного процесса;</a:t>
            </a:r>
          </a:p>
          <a:p>
            <a:r>
              <a:rPr lang="ru-RU" sz="1800" dirty="0" smtClean="0"/>
              <a:t>Исследование	 теоретических	и практических  аспектов	 особенностей становления и развития процесса психолого-педагогического сопровождения семей дошкольников и возможности реализации в практике сотрудничества детей и родителей.</a:t>
            </a:r>
            <a:endPara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714375" y="571500"/>
            <a:ext cx="7756525" cy="1054100"/>
          </a:xfrm>
        </p:spPr>
        <p:txBody>
          <a:bodyPr/>
          <a:lstStyle/>
          <a:p>
            <a:pPr eaLnBrk="1" hangingPunct="1"/>
            <a:r>
              <a:rPr lang="ru-RU" b="1" dirty="0" smtClean="0"/>
              <a:t>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>
          <a:xfrm>
            <a:off x="642910" y="2248347"/>
            <a:ext cx="7929617" cy="3966735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1900" dirty="0" smtClean="0"/>
              <a:t>      Проект опирается на положения ведущих отечественных ученых в области теории личности и возрастной психологии: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sz="1900" dirty="0" smtClean="0"/>
          </a:p>
          <a:p>
            <a:pPr algn="just" eaLnBrk="1" hangingPunct="1"/>
            <a:r>
              <a:rPr lang="ru-RU" sz="1900" dirty="0" smtClean="0"/>
              <a:t>учение о влиянии семьи как социальной среды на развитие личности ребенка Дубровиной И.В. ; </a:t>
            </a:r>
          </a:p>
          <a:p>
            <a:pPr algn="just" eaLnBrk="1" hangingPunct="1"/>
            <a:r>
              <a:rPr lang="ru-RU" sz="1900" dirty="0" smtClean="0"/>
              <a:t>теория развития личности: о ведущей деятельности и социальной ситуации развития Л.С. </a:t>
            </a:r>
            <a:r>
              <a:rPr lang="ru-RU" sz="1900" dirty="0" err="1" smtClean="0"/>
              <a:t>Выготского</a:t>
            </a:r>
            <a:r>
              <a:rPr lang="ru-RU" sz="1900" dirty="0" smtClean="0"/>
              <a:t>, Л.И. </a:t>
            </a:r>
            <a:r>
              <a:rPr lang="ru-RU" sz="1900" dirty="0" err="1" smtClean="0"/>
              <a:t>Божовича</a:t>
            </a:r>
            <a:r>
              <a:rPr lang="ru-RU" sz="1900" dirty="0" smtClean="0"/>
              <a:t>;</a:t>
            </a:r>
          </a:p>
          <a:p>
            <a:pPr algn="just" eaLnBrk="1" hangingPunct="1"/>
            <a:r>
              <a:rPr lang="ru-RU" sz="1900" dirty="0" smtClean="0"/>
              <a:t>идеи о понимании детского развития как изменения форм общности детей и взрослых Д.Б. </a:t>
            </a:r>
            <a:r>
              <a:rPr lang="ru-RU" sz="1900" dirty="0" err="1" smtClean="0"/>
              <a:t>Эльконина</a:t>
            </a:r>
            <a:r>
              <a:rPr lang="ru-RU" sz="1900" dirty="0" smtClean="0"/>
              <a:t>;</a:t>
            </a:r>
          </a:p>
          <a:p>
            <a:pPr algn="just" eaLnBrk="1" hangingPunct="1"/>
            <a:r>
              <a:rPr lang="ru-RU" sz="1900" dirty="0" smtClean="0"/>
              <a:t>подходы, разработанные Д.Б. </a:t>
            </a:r>
            <a:r>
              <a:rPr lang="ru-RU" sz="1900" dirty="0" err="1" smtClean="0"/>
              <a:t>Элькониным</a:t>
            </a:r>
            <a:r>
              <a:rPr lang="ru-RU" sz="1900" dirty="0" smtClean="0"/>
              <a:t> и </a:t>
            </a:r>
            <a:r>
              <a:rPr lang="ru-RU" sz="1900" dirty="0" err="1" smtClean="0"/>
              <a:t>А.С.Спиваковской</a:t>
            </a:r>
            <a:r>
              <a:rPr lang="ru-RU" sz="1900" dirty="0" smtClean="0"/>
              <a:t>,  в вопросах теории детской игры;</a:t>
            </a:r>
          </a:p>
          <a:p>
            <a:pPr algn="just" eaLnBrk="1" hangingPunct="1"/>
            <a:r>
              <a:rPr lang="ru-RU" sz="1900" dirty="0" smtClean="0"/>
              <a:t> теория и практика психологического тренинга  Л.А. Петровского и Н.Ю. Хрящевой. </a:t>
            </a:r>
            <a:endParaRPr lang="ru-RU" sz="1900" b="1" dirty="0" smtClean="0"/>
          </a:p>
          <a:p>
            <a:pPr algn="just" eaLnBrk="1" hangingPunct="1"/>
            <a:endParaRPr lang="ru-RU" sz="1600" dirty="0" smtClean="0"/>
          </a:p>
        </p:txBody>
      </p:sp>
      <p:sp>
        <p:nvSpPr>
          <p:cNvPr id="1638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/>
              <a:t>Теоретико-методологическое обоснование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14356"/>
          <a:ext cx="871543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Заголовок 2"/>
          <p:cNvSpPr>
            <a:spLocks noGrp="1"/>
          </p:cNvSpPr>
          <p:nvPr>
            <p:ph type="title"/>
          </p:nvPr>
        </p:nvSpPr>
        <p:spPr>
          <a:xfrm>
            <a:off x="688490" y="214290"/>
            <a:ext cx="7756263" cy="500066"/>
          </a:xfrm>
        </p:spPr>
        <p:txBody>
          <a:bodyPr/>
          <a:lstStyle/>
          <a:p>
            <a:r>
              <a:rPr lang="ru-RU" sz="3200" b="1" dirty="0" smtClean="0"/>
              <a:t>Ожидаемые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/>
              <a:t>Этапы реализации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>
          <a:xfrm>
            <a:off x="428597" y="2143116"/>
            <a:ext cx="8143904" cy="442915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определение ресурсной базы проекта;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анализ методологической литературы по проблеме исследования, включая интернет-ресурсы;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подбор и апробация диагностического инструментария;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организация диагностических процедур, включающая: наблюдение, беседы с родителями и детьми, диагностические методики;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анализ результатов входного контроля;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1900" dirty="0" smtClean="0"/>
              <a:t>подбор и разработка основной части проекта, насыщение ее разнообразными активными формами и методами работы по вовлечению членов семьи в решение проблем психолого-педагогических родительских компетенций.      </a:t>
            </a:r>
          </a:p>
          <a:p>
            <a:pPr>
              <a:buFont typeface="Wingdings" pitchFamily="2" charset="2"/>
              <a:buChar char="§"/>
            </a:pPr>
            <a:endParaRPr lang="ru-RU" dirty="0" smtClean="0"/>
          </a:p>
        </p:txBody>
      </p:sp>
      <p:sp>
        <p:nvSpPr>
          <p:cNvPr id="2150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Диагностический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956</Words>
  <Application>Microsoft Office PowerPoint</Application>
  <PresentationFormat>Экран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Book Antiqua</vt:lpstr>
      <vt:lpstr>Calibri</vt:lpstr>
      <vt:lpstr>Times New Roman</vt:lpstr>
      <vt:lpstr>Wingdings</vt:lpstr>
      <vt:lpstr>Твердый переплет</vt:lpstr>
      <vt:lpstr>Проект «Семейная академия»</vt:lpstr>
      <vt:lpstr>Актуальность</vt:lpstr>
      <vt:lpstr>Проблема</vt:lpstr>
      <vt:lpstr>Цель:</vt:lpstr>
      <vt:lpstr>Задачи:</vt:lpstr>
      <vt:lpstr>Теоретико-методологическое обоснование проекта</vt:lpstr>
      <vt:lpstr>Ожидаемые результаты</vt:lpstr>
      <vt:lpstr>Этапы реализации проекта</vt:lpstr>
      <vt:lpstr>Диагностический этап</vt:lpstr>
      <vt:lpstr>Диагностический этап</vt:lpstr>
      <vt:lpstr>Основной этап</vt:lpstr>
      <vt:lpstr>Обобщающий этап</vt:lpstr>
      <vt:lpstr>Обобщающий этап</vt:lpstr>
      <vt:lpstr>Обобщающий этап</vt:lpstr>
      <vt:lpstr>Результаты реализации проекта</vt:lpstr>
      <vt:lpstr>Практическая значимость проекта</vt:lpstr>
      <vt:lpstr>Перспективы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165</cp:revision>
  <dcterms:created xsi:type="dcterms:W3CDTF">2014-10-28T07:09:18Z</dcterms:created>
  <dcterms:modified xsi:type="dcterms:W3CDTF">2025-02-01T11:02:26Z</dcterms:modified>
</cp:coreProperties>
</file>